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9" r:id="rId3"/>
    <p:sldId id="258"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7" r:id="rId29"/>
    <p:sldId id="288"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99" autoAdjust="0"/>
  </p:normalViewPr>
  <p:slideViewPr>
    <p:cSldViewPr>
      <p:cViewPr varScale="1">
        <p:scale>
          <a:sx n="93" d="100"/>
          <a:sy n="93" d="100"/>
        </p:scale>
        <p:origin x="5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04DE6-D351-48B5-8CEA-D9ED427B5D1A}"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en-US"/>
        </a:p>
      </dgm:t>
    </dgm:pt>
    <dgm:pt modelId="{DCAF64DE-2600-49EB-8351-5010041A014A}">
      <dgm:prSet phldrT="[Text]"/>
      <dgm:spPr/>
      <dgm:t>
        <a:bodyPr/>
        <a:lstStyle/>
        <a:p>
          <a:r>
            <a:rPr lang="en-US" dirty="0" smtClean="0">
              <a:latin typeface="Trajan Pro" pitchFamily="18" charset="0"/>
            </a:rPr>
            <a:t>Purpose</a:t>
          </a:r>
          <a:endParaRPr lang="en-US" dirty="0">
            <a:latin typeface="Trajan Pro" pitchFamily="18" charset="0"/>
          </a:endParaRPr>
        </a:p>
      </dgm:t>
    </dgm:pt>
    <dgm:pt modelId="{0C2E24E6-20A2-4868-955F-01EA8195F983}" type="parTrans" cxnId="{6DC06C3A-37F5-4023-9E04-09F1B63EF056}">
      <dgm:prSet/>
      <dgm:spPr/>
      <dgm:t>
        <a:bodyPr/>
        <a:lstStyle/>
        <a:p>
          <a:endParaRPr lang="en-US"/>
        </a:p>
      </dgm:t>
    </dgm:pt>
    <dgm:pt modelId="{6A6803E7-23F7-439A-9387-5C54E27070D1}" type="sibTrans" cxnId="{6DC06C3A-37F5-4023-9E04-09F1B63EF056}">
      <dgm:prSet/>
      <dgm:spPr/>
      <dgm:t>
        <a:bodyPr/>
        <a:lstStyle/>
        <a:p>
          <a:endParaRPr lang="en-US"/>
        </a:p>
      </dgm:t>
    </dgm:pt>
    <dgm:pt modelId="{745471AC-A3BF-45BD-A9D1-BE022553A943}">
      <dgm:prSet phldrT="[Text]"/>
      <dgm:spPr/>
      <dgm:t>
        <a:bodyPr/>
        <a:lstStyle/>
        <a:p>
          <a:r>
            <a:rPr lang="en-US" dirty="0" smtClean="0">
              <a:latin typeface="Trajan Pro" pitchFamily="18" charset="0"/>
            </a:rPr>
            <a:t>Components</a:t>
          </a:r>
          <a:endParaRPr lang="en-US" dirty="0">
            <a:latin typeface="Trajan Pro" pitchFamily="18" charset="0"/>
          </a:endParaRPr>
        </a:p>
      </dgm:t>
    </dgm:pt>
    <dgm:pt modelId="{A0233E1C-0E27-4845-9277-44239779CC79}" type="parTrans" cxnId="{7C244217-42E4-47E8-A384-847ACA013C7A}">
      <dgm:prSet/>
      <dgm:spPr/>
      <dgm:t>
        <a:bodyPr/>
        <a:lstStyle/>
        <a:p>
          <a:endParaRPr lang="en-US"/>
        </a:p>
      </dgm:t>
    </dgm:pt>
    <dgm:pt modelId="{A46037BD-B355-4D75-84C9-B3666EF75788}" type="sibTrans" cxnId="{7C244217-42E4-47E8-A384-847ACA013C7A}">
      <dgm:prSet/>
      <dgm:spPr/>
      <dgm:t>
        <a:bodyPr/>
        <a:lstStyle/>
        <a:p>
          <a:endParaRPr lang="en-US"/>
        </a:p>
      </dgm:t>
    </dgm:pt>
    <dgm:pt modelId="{A367644C-B0CC-476E-B4F1-2B6C63889965}">
      <dgm:prSet phldrT="[Text]"/>
      <dgm:spPr/>
      <dgm:t>
        <a:bodyPr/>
        <a:lstStyle/>
        <a:p>
          <a:r>
            <a:rPr lang="en-US" dirty="0" smtClean="0">
              <a:latin typeface="Trajan Pro" pitchFamily="18" charset="0"/>
            </a:rPr>
            <a:t>Samples</a:t>
          </a:r>
          <a:endParaRPr lang="en-US" dirty="0">
            <a:latin typeface="Trajan Pro" pitchFamily="18" charset="0"/>
          </a:endParaRPr>
        </a:p>
      </dgm:t>
    </dgm:pt>
    <dgm:pt modelId="{02721D11-0835-4906-84B4-70E6BED00945}" type="parTrans" cxnId="{C1BD0376-54D3-4180-9AFD-7D9720EEB8AB}">
      <dgm:prSet/>
      <dgm:spPr/>
      <dgm:t>
        <a:bodyPr/>
        <a:lstStyle/>
        <a:p>
          <a:endParaRPr lang="en-US"/>
        </a:p>
      </dgm:t>
    </dgm:pt>
    <dgm:pt modelId="{E310B0BD-5544-4ED9-97CF-45E461EDCA7B}" type="sibTrans" cxnId="{C1BD0376-54D3-4180-9AFD-7D9720EEB8AB}">
      <dgm:prSet/>
      <dgm:spPr/>
      <dgm:t>
        <a:bodyPr/>
        <a:lstStyle/>
        <a:p>
          <a:endParaRPr lang="en-US"/>
        </a:p>
      </dgm:t>
    </dgm:pt>
    <dgm:pt modelId="{E428F137-B049-4203-B2FE-A214A741F08B}">
      <dgm:prSet phldrT="[Text]"/>
      <dgm:spPr/>
      <dgm:t>
        <a:bodyPr/>
        <a:lstStyle/>
        <a:p>
          <a:r>
            <a:rPr lang="en-US" dirty="0" smtClean="0">
              <a:latin typeface="Trajan Pro" pitchFamily="18" charset="0"/>
            </a:rPr>
            <a:t>Cover Letters</a:t>
          </a:r>
          <a:endParaRPr lang="en-US" dirty="0">
            <a:latin typeface="Trajan Pro" pitchFamily="18" charset="0"/>
          </a:endParaRPr>
        </a:p>
      </dgm:t>
    </dgm:pt>
    <dgm:pt modelId="{737ACE01-DDEC-4A8F-BA97-DE4123BFBD55}" type="parTrans" cxnId="{B6FA4A75-9B2F-4D23-A6C9-C94B85B9A2A8}">
      <dgm:prSet/>
      <dgm:spPr/>
      <dgm:t>
        <a:bodyPr/>
        <a:lstStyle/>
        <a:p>
          <a:endParaRPr lang="en-US"/>
        </a:p>
      </dgm:t>
    </dgm:pt>
    <dgm:pt modelId="{ED8591E8-0A73-43F1-B82A-B4906FC50489}" type="sibTrans" cxnId="{B6FA4A75-9B2F-4D23-A6C9-C94B85B9A2A8}">
      <dgm:prSet/>
      <dgm:spPr/>
      <dgm:t>
        <a:bodyPr/>
        <a:lstStyle/>
        <a:p>
          <a:endParaRPr lang="en-US"/>
        </a:p>
      </dgm:t>
    </dgm:pt>
    <dgm:pt modelId="{62675094-0DF0-4A24-852C-6D665E1AADF3}">
      <dgm:prSet phldrT="[Text]"/>
      <dgm:spPr/>
      <dgm:t>
        <a:bodyPr/>
        <a:lstStyle/>
        <a:p>
          <a:r>
            <a:rPr lang="en-US" dirty="0" smtClean="0">
              <a:latin typeface="Trajan Pro" pitchFamily="18" charset="0"/>
            </a:rPr>
            <a:t>Formats</a:t>
          </a:r>
          <a:endParaRPr lang="en-US" dirty="0">
            <a:latin typeface="Trajan Pro" pitchFamily="18" charset="0"/>
          </a:endParaRPr>
        </a:p>
      </dgm:t>
    </dgm:pt>
    <dgm:pt modelId="{C11DDBA4-697E-4F94-8E2F-0B1EDD954222}" type="parTrans" cxnId="{EF77913A-94F0-40DE-8FDB-BD591AC8697A}">
      <dgm:prSet/>
      <dgm:spPr/>
    </dgm:pt>
    <dgm:pt modelId="{C344B3A3-A4D4-40CE-B1FD-2EB1F79A43A8}" type="sibTrans" cxnId="{EF77913A-94F0-40DE-8FDB-BD591AC8697A}">
      <dgm:prSet/>
      <dgm:spPr/>
    </dgm:pt>
    <dgm:pt modelId="{E3A69601-5DF4-4B1B-8CEE-69848F2DA6A9}" type="pres">
      <dgm:prSet presAssocID="{DB704DE6-D351-48B5-8CEA-D9ED427B5D1A}" presName="linear" presStyleCnt="0">
        <dgm:presLayoutVars>
          <dgm:animLvl val="lvl"/>
          <dgm:resizeHandles val="exact"/>
        </dgm:presLayoutVars>
      </dgm:prSet>
      <dgm:spPr/>
      <dgm:t>
        <a:bodyPr/>
        <a:lstStyle/>
        <a:p>
          <a:endParaRPr lang="en-US"/>
        </a:p>
      </dgm:t>
    </dgm:pt>
    <dgm:pt modelId="{1DD6B204-D403-4E12-BC45-FED42086F9D8}" type="pres">
      <dgm:prSet presAssocID="{DCAF64DE-2600-49EB-8351-5010041A014A}" presName="parentText" presStyleLbl="node1" presStyleIdx="0" presStyleCnt="5">
        <dgm:presLayoutVars>
          <dgm:chMax val="0"/>
          <dgm:bulletEnabled val="1"/>
        </dgm:presLayoutVars>
      </dgm:prSet>
      <dgm:spPr/>
      <dgm:t>
        <a:bodyPr/>
        <a:lstStyle/>
        <a:p>
          <a:endParaRPr lang="en-US"/>
        </a:p>
      </dgm:t>
    </dgm:pt>
    <dgm:pt modelId="{F389A755-A232-4F8C-ACF5-F2A79D9912B2}" type="pres">
      <dgm:prSet presAssocID="{6A6803E7-23F7-439A-9387-5C54E27070D1}" presName="spacer" presStyleCnt="0"/>
      <dgm:spPr/>
    </dgm:pt>
    <dgm:pt modelId="{E9EDC896-ADDC-4680-949F-211C76E9068B}" type="pres">
      <dgm:prSet presAssocID="{745471AC-A3BF-45BD-A9D1-BE022553A943}" presName="parentText" presStyleLbl="node1" presStyleIdx="1" presStyleCnt="5">
        <dgm:presLayoutVars>
          <dgm:chMax val="0"/>
          <dgm:bulletEnabled val="1"/>
        </dgm:presLayoutVars>
      </dgm:prSet>
      <dgm:spPr/>
      <dgm:t>
        <a:bodyPr/>
        <a:lstStyle/>
        <a:p>
          <a:endParaRPr lang="en-US"/>
        </a:p>
      </dgm:t>
    </dgm:pt>
    <dgm:pt modelId="{B7012470-1739-4D2D-A73E-F07EB617FCB9}" type="pres">
      <dgm:prSet presAssocID="{A46037BD-B355-4D75-84C9-B3666EF75788}" presName="spacer" presStyleCnt="0"/>
      <dgm:spPr/>
    </dgm:pt>
    <dgm:pt modelId="{F1ECA50C-E361-45B2-9E02-06406038DDFD}" type="pres">
      <dgm:prSet presAssocID="{62675094-0DF0-4A24-852C-6D665E1AADF3}" presName="parentText" presStyleLbl="node1" presStyleIdx="2" presStyleCnt="5">
        <dgm:presLayoutVars>
          <dgm:chMax val="0"/>
          <dgm:bulletEnabled val="1"/>
        </dgm:presLayoutVars>
      </dgm:prSet>
      <dgm:spPr/>
      <dgm:t>
        <a:bodyPr/>
        <a:lstStyle/>
        <a:p>
          <a:endParaRPr lang="en-US"/>
        </a:p>
      </dgm:t>
    </dgm:pt>
    <dgm:pt modelId="{725EFE6F-3F41-481A-95F5-484BA33C2969}" type="pres">
      <dgm:prSet presAssocID="{C344B3A3-A4D4-40CE-B1FD-2EB1F79A43A8}" presName="spacer" presStyleCnt="0"/>
      <dgm:spPr/>
    </dgm:pt>
    <dgm:pt modelId="{D888F9C9-B31F-44CE-ADE8-A6AD81F75C86}" type="pres">
      <dgm:prSet presAssocID="{A367644C-B0CC-476E-B4F1-2B6C63889965}" presName="parentText" presStyleLbl="node1" presStyleIdx="3" presStyleCnt="5">
        <dgm:presLayoutVars>
          <dgm:chMax val="0"/>
          <dgm:bulletEnabled val="1"/>
        </dgm:presLayoutVars>
      </dgm:prSet>
      <dgm:spPr/>
      <dgm:t>
        <a:bodyPr/>
        <a:lstStyle/>
        <a:p>
          <a:endParaRPr lang="en-US"/>
        </a:p>
      </dgm:t>
    </dgm:pt>
    <dgm:pt modelId="{5143955C-9A1E-475F-A300-83C5C8E86F9B}" type="pres">
      <dgm:prSet presAssocID="{E310B0BD-5544-4ED9-97CF-45E461EDCA7B}" presName="spacer" presStyleCnt="0"/>
      <dgm:spPr/>
    </dgm:pt>
    <dgm:pt modelId="{E8D67E91-A2A6-423D-B8FD-E771FC0628FD}" type="pres">
      <dgm:prSet presAssocID="{E428F137-B049-4203-B2FE-A214A741F08B}" presName="parentText" presStyleLbl="node1" presStyleIdx="4" presStyleCnt="5">
        <dgm:presLayoutVars>
          <dgm:chMax val="0"/>
          <dgm:bulletEnabled val="1"/>
        </dgm:presLayoutVars>
      </dgm:prSet>
      <dgm:spPr/>
      <dgm:t>
        <a:bodyPr/>
        <a:lstStyle/>
        <a:p>
          <a:endParaRPr lang="en-US"/>
        </a:p>
      </dgm:t>
    </dgm:pt>
  </dgm:ptLst>
  <dgm:cxnLst>
    <dgm:cxn modelId="{45F7D7D3-0267-4333-BCF5-DF8BCE26E59C}" type="presOf" srcId="{745471AC-A3BF-45BD-A9D1-BE022553A943}" destId="{E9EDC896-ADDC-4680-949F-211C76E9068B}" srcOrd="0" destOrd="0" presId="urn:microsoft.com/office/officeart/2005/8/layout/vList2"/>
    <dgm:cxn modelId="{82D082DB-0591-49D3-8C8C-E307E1D88535}" type="presOf" srcId="{DCAF64DE-2600-49EB-8351-5010041A014A}" destId="{1DD6B204-D403-4E12-BC45-FED42086F9D8}" srcOrd="0" destOrd="0" presId="urn:microsoft.com/office/officeart/2005/8/layout/vList2"/>
    <dgm:cxn modelId="{EF77913A-94F0-40DE-8FDB-BD591AC8697A}" srcId="{DB704DE6-D351-48B5-8CEA-D9ED427B5D1A}" destId="{62675094-0DF0-4A24-852C-6D665E1AADF3}" srcOrd="2" destOrd="0" parTransId="{C11DDBA4-697E-4F94-8E2F-0B1EDD954222}" sibTransId="{C344B3A3-A4D4-40CE-B1FD-2EB1F79A43A8}"/>
    <dgm:cxn modelId="{C1BD0376-54D3-4180-9AFD-7D9720EEB8AB}" srcId="{DB704DE6-D351-48B5-8CEA-D9ED427B5D1A}" destId="{A367644C-B0CC-476E-B4F1-2B6C63889965}" srcOrd="3" destOrd="0" parTransId="{02721D11-0835-4906-84B4-70E6BED00945}" sibTransId="{E310B0BD-5544-4ED9-97CF-45E461EDCA7B}"/>
    <dgm:cxn modelId="{35738216-ABF1-4EB0-93BD-CCDD98CB05C6}" type="presOf" srcId="{A367644C-B0CC-476E-B4F1-2B6C63889965}" destId="{D888F9C9-B31F-44CE-ADE8-A6AD81F75C86}" srcOrd="0" destOrd="0" presId="urn:microsoft.com/office/officeart/2005/8/layout/vList2"/>
    <dgm:cxn modelId="{49619122-B7CB-4643-B26C-D1E3CF6C93A0}" type="presOf" srcId="{E428F137-B049-4203-B2FE-A214A741F08B}" destId="{E8D67E91-A2A6-423D-B8FD-E771FC0628FD}" srcOrd="0" destOrd="0" presId="urn:microsoft.com/office/officeart/2005/8/layout/vList2"/>
    <dgm:cxn modelId="{E843ABEB-C755-43B0-92CC-900F5B23EB3F}" type="presOf" srcId="{62675094-0DF0-4A24-852C-6D665E1AADF3}" destId="{F1ECA50C-E361-45B2-9E02-06406038DDFD}" srcOrd="0" destOrd="0" presId="urn:microsoft.com/office/officeart/2005/8/layout/vList2"/>
    <dgm:cxn modelId="{B6FA4A75-9B2F-4D23-A6C9-C94B85B9A2A8}" srcId="{DB704DE6-D351-48B5-8CEA-D9ED427B5D1A}" destId="{E428F137-B049-4203-B2FE-A214A741F08B}" srcOrd="4" destOrd="0" parTransId="{737ACE01-DDEC-4A8F-BA97-DE4123BFBD55}" sibTransId="{ED8591E8-0A73-43F1-B82A-B4906FC50489}"/>
    <dgm:cxn modelId="{7C244217-42E4-47E8-A384-847ACA013C7A}" srcId="{DB704DE6-D351-48B5-8CEA-D9ED427B5D1A}" destId="{745471AC-A3BF-45BD-A9D1-BE022553A943}" srcOrd="1" destOrd="0" parTransId="{A0233E1C-0E27-4845-9277-44239779CC79}" sibTransId="{A46037BD-B355-4D75-84C9-B3666EF75788}"/>
    <dgm:cxn modelId="{6DC06C3A-37F5-4023-9E04-09F1B63EF056}" srcId="{DB704DE6-D351-48B5-8CEA-D9ED427B5D1A}" destId="{DCAF64DE-2600-49EB-8351-5010041A014A}" srcOrd="0" destOrd="0" parTransId="{0C2E24E6-20A2-4868-955F-01EA8195F983}" sibTransId="{6A6803E7-23F7-439A-9387-5C54E27070D1}"/>
    <dgm:cxn modelId="{56A85081-E6DD-4751-AA5B-279EE2EA18BC}" type="presOf" srcId="{DB704DE6-D351-48B5-8CEA-D9ED427B5D1A}" destId="{E3A69601-5DF4-4B1B-8CEE-69848F2DA6A9}" srcOrd="0" destOrd="0" presId="urn:microsoft.com/office/officeart/2005/8/layout/vList2"/>
    <dgm:cxn modelId="{8533CD9C-160A-4866-B59D-B8EE7D0A604A}" type="presParOf" srcId="{E3A69601-5DF4-4B1B-8CEE-69848F2DA6A9}" destId="{1DD6B204-D403-4E12-BC45-FED42086F9D8}" srcOrd="0" destOrd="0" presId="urn:microsoft.com/office/officeart/2005/8/layout/vList2"/>
    <dgm:cxn modelId="{4C593CB3-66DB-4784-B112-406EE5563D01}" type="presParOf" srcId="{E3A69601-5DF4-4B1B-8CEE-69848F2DA6A9}" destId="{F389A755-A232-4F8C-ACF5-F2A79D9912B2}" srcOrd="1" destOrd="0" presId="urn:microsoft.com/office/officeart/2005/8/layout/vList2"/>
    <dgm:cxn modelId="{CADBAC29-9DB9-4C4D-9279-8B6F0B908BD7}" type="presParOf" srcId="{E3A69601-5DF4-4B1B-8CEE-69848F2DA6A9}" destId="{E9EDC896-ADDC-4680-949F-211C76E9068B}" srcOrd="2" destOrd="0" presId="urn:microsoft.com/office/officeart/2005/8/layout/vList2"/>
    <dgm:cxn modelId="{F301F282-AD1C-43E5-BDB2-400A9DF9A1C3}" type="presParOf" srcId="{E3A69601-5DF4-4B1B-8CEE-69848F2DA6A9}" destId="{B7012470-1739-4D2D-A73E-F07EB617FCB9}" srcOrd="3" destOrd="0" presId="urn:microsoft.com/office/officeart/2005/8/layout/vList2"/>
    <dgm:cxn modelId="{DC433F5B-6AF5-42D1-A4A0-0A7257F32AC2}" type="presParOf" srcId="{E3A69601-5DF4-4B1B-8CEE-69848F2DA6A9}" destId="{F1ECA50C-E361-45B2-9E02-06406038DDFD}" srcOrd="4" destOrd="0" presId="urn:microsoft.com/office/officeart/2005/8/layout/vList2"/>
    <dgm:cxn modelId="{B771965D-3884-4A22-920B-B4A9B9B02BB0}" type="presParOf" srcId="{E3A69601-5DF4-4B1B-8CEE-69848F2DA6A9}" destId="{725EFE6F-3F41-481A-95F5-484BA33C2969}" srcOrd="5" destOrd="0" presId="urn:microsoft.com/office/officeart/2005/8/layout/vList2"/>
    <dgm:cxn modelId="{5056ACED-2DD3-4F35-93FE-C6AC09143E9B}" type="presParOf" srcId="{E3A69601-5DF4-4B1B-8CEE-69848F2DA6A9}" destId="{D888F9C9-B31F-44CE-ADE8-A6AD81F75C86}" srcOrd="6" destOrd="0" presId="urn:microsoft.com/office/officeart/2005/8/layout/vList2"/>
    <dgm:cxn modelId="{A7CE737B-FB2E-46BD-8B3F-04BF34FA55F2}" type="presParOf" srcId="{E3A69601-5DF4-4B1B-8CEE-69848F2DA6A9}" destId="{5143955C-9A1E-475F-A300-83C5C8E86F9B}" srcOrd="7" destOrd="0" presId="urn:microsoft.com/office/officeart/2005/8/layout/vList2"/>
    <dgm:cxn modelId="{6E514F16-0EA0-41FE-9C2C-1978EFED8645}" type="presParOf" srcId="{E3A69601-5DF4-4B1B-8CEE-69848F2DA6A9}" destId="{E8D67E91-A2A6-423D-B8FD-E771FC0628F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D0729D-4991-42AE-A53B-354FAD823616}" type="doc">
      <dgm:prSet loTypeId="urn:microsoft.com/office/officeart/2005/8/layout/default" loCatId="list" qsTypeId="urn:microsoft.com/office/officeart/2005/8/quickstyle/3d1" qsCatId="3D" csTypeId="urn:microsoft.com/office/officeart/2005/8/colors/colorful1#4" csCatId="colorful" phldr="1"/>
      <dgm:spPr/>
      <dgm:t>
        <a:bodyPr/>
        <a:lstStyle/>
        <a:p>
          <a:endParaRPr lang="en-US"/>
        </a:p>
      </dgm:t>
    </dgm:pt>
    <dgm:pt modelId="{7374726A-7023-4AB1-B83B-FB069212311C}">
      <dgm:prSet phldrT="[Text]" custT="1"/>
      <dgm:spPr/>
      <dgm:t>
        <a:bodyPr/>
        <a:lstStyle/>
        <a:p>
          <a:r>
            <a:rPr lang="en-US" sz="1300" b="1" dirty="0" smtClean="0">
              <a:latin typeface="Trajan Pro" pitchFamily="18" charset="0"/>
              <a:cs typeface="Arial" pitchFamily="34" charset="0"/>
            </a:rPr>
            <a:t>Communication Skills (written and verbal)</a:t>
          </a:r>
          <a:endParaRPr lang="en-US" sz="1300" b="1" dirty="0">
            <a:latin typeface="Trajan Pro" pitchFamily="18" charset="0"/>
            <a:cs typeface="Arial" pitchFamily="34" charset="0"/>
          </a:endParaRPr>
        </a:p>
      </dgm:t>
    </dgm:pt>
    <dgm:pt modelId="{9AE88737-00C7-45B9-83FE-8649AFD26B6E}" type="parTrans" cxnId="{D3614AF7-8294-4DC1-98C0-B68920186265}">
      <dgm:prSet/>
      <dgm:spPr/>
      <dgm:t>
        <a:bodyPr/>
        <a:lstStyle/>
        <a:p>
          <a:endParaRPr lang="en-US"/>
        </a:p>
      </dgm:t>
    </dgm:pt>
    <dgm:pt modelId="{B19B27A1-EA79-4D55-AA9F-772E58EB7D16}" type="sibTrans" cxnId="{D3614AF7-8294-4DC1-98C0-B68920186265}">
      <dgm:prSet/>
      <dgm:spPr/>
      <dgm:t>
        <a:bodyPr/>
        <a:lstStyle/>
        <a:p>
          <a:endParaRPr lang="en-US"/>
        </a:p>
      </dgm:t>
    </dgm:pt>
    <dgm:pt modelId="{C2AFE450-F885-4A76-A453-B500538B1B58}">
      <dgm:prSet phldrT="[Text]" custT="1"/>
      <dgm:spPr/>
      <dgm:t>
        <a:bodyPr/>
        <a:lstStyle/>
        <a:p>
          <a:r>
            <a:rPr lang="en-US" sz="1300" b="1" dirty="0" smtClean="0">
              <a:latin typeface="Trajan Pro" pitchFamily="18" charset="0"/>
              <a:cs typeface="Arial" pitchFamily="34" charset="0"/>
            </a:rPr>
            <a:t>Strong Work Ethic</a:t>
          </a:r>
          <a:endParaRPr lang="en-US" sz="1300" b="1" dirty="0">
            <a:latin typeface="Trajan Pro" pitchFamily="18" charset="0"/>
            <a:cs typeface="Arial" pitchFamily="34" charset="0"/>
          </a:endParaRPr>
        </a:p>
      </dgm:t>
    </dgm:pt>
    <dgm:pt modelId="{27A968C7-80E0-4A24-ADC8-7D0F5C42C5DF}" type="parTrans" cxnId="{2E8613B1-91CD-48CE-BA1A-4F43AF74B4DD}">
      <dgm:prSet/>
      <dgm:spPr/>
      <dgm:t>
        <a:bodyPr/>
        <a:lstStyle/>
        <a:p>
          <a:endParaRPr lang="en-US"/>
        </a:p>
      </dgm:t>
    </dgm:pt>
    <dgm:pt modelId="{B965C4F2-C2A6-4803-80D9-0985EC793BE4}" type="sibTrans" cxnId="{2E8613B1-91CD-48CE-BA1A-4F43AF74B4DD}">
      <dgm:prSet/>
      <dgm:spPr/>
      <dgm:t>
        <a:bodyPr/>
        <a:lstStyle/>
        <a:p>
          <a:endParaRPr lang="en-US"/>
        </a:p>
      </dgm:t>
    </dgm:pt>
    <dgm:pt modelId="{1B16FF32-0275-452B-90EE-FFEEEAE5012D}">
      <dgm:prSet phldrT="[Text]" custT="1"/>
      <dgm:spPr/>
      <dgm:t>
        <a:bodyPr/>
        <a:lstStyle/>
        <a:p>
          <a:r>
            <a:rPr lang="en-US" sz="1300" b="1" dirty="0" smtClean="0">
              <a:latin typeface="Trajan Pro" pitchFamily="18" charset="0"/>
              <a:cs typeface="Arial" pitchFamily="34" charset="0"/>
            </a:rPr>
            <a:t>Teamwork Skills</a:t>
          </a:r>
          <a:endParaRPr lang="en-US" sz="1300" b="1" dirty="0">
            <a:latin typeface="Trajan Pro" pitchFamily="18" charset="0"/>
            <a:cs typeface="Arial" pitchFamily="34" charset="0"/>
          </a:endParaRPr>
        </a:p>
      </dgm:t>
    </dgm:pt>
    <dgm:pt modelId="{46062B80-7AE7-424D-BB45-ADE0B746CE6E}" type="parTrans" cxnId="{0FAD47C6-F252-4167-BBF6-A2CF05BCB83E}">
      <dgm:prSet/>
      <dgm:spPr/>
      <dgm:t>
        <a:bodyPr/>
        <a:lstStyle/>
        <a:p>
          <a:endParaRPr lang="en-US"/>
        </a:p>
      </dgm:t>
    </dgm:pt>
    <dgm:pt modelId="{A887A999-1320-442C-8C5E-8B73A2A4CC21}" type="sibTrans" cxnId="{0FAD47C6-F252-4167-BBF6-A2CF05BCB83E}">
      <dgm:prSet/>
      <dgm:spPr/>
      <dgm:t>
        <a:bodyPr/>
        <a:lstStyle/>
        <a:p>
          <a:endParaRPr lang="en-US"/>
        </a:p>
      </dgm:t>
    </dgm:pt>
    <dgm:pt modelId="{1C5E3399-6B2B-43A4-AB5F-012193A1851F}">
      <dgm:prSet phldrT="[Text]" custT="1"/>
      <dgm:spPr/>
      <dgm:t>
        <a:bodyPr/>
        <a:lstStyle/>
        <a:p>
          <a:r>
            <a:rPr lang="en-US" sz="1300" b="1" dirty="0" smtClean="0">
              <a:latin typeface="Trajan Pro" pitchFamily="18" charset="0"/>
              <a:cs typeface="Arial" pitchFamily="34" charset="0"/>
            </a:rPr>
            <a:t>Initiative </a:t>
          </a:r>
          <a:endParaRPr lang="en-US" sz="1300" b="1" dirty="0">
            <a:latin typeface="Trajan Pro" pitchFamily="18" charset="0"/>
            <a:cs typeface="Arial" pitchFamily="34" charset="0"/>
          </a:endParaRPr>
        </a:p>
      </dgm:t>
    </dgm:pt>
    <dgm:pt modelId="{18428A9D-0B10-4F87-BE4F-2846F58172B6}" type="parTrans" cxnId="{600B7FBA-66C7-437E-9E64-675413F80FFD}">
      <dgm:prSet/>
      <dgm:spPr/>
      <dgm:t>
        <a:bodyPr/>
        <a:lstStyle/>
        <a:p>
          <a:endParaRPr lang="en-US"/>
        </a:p>
      </dgm:t>
    </dgm:pt>
    <dgm:pt modelId="{F72D4FAE-CA8D-4743-BD8F-11C07EFBB67C}" type="sibTrans" cxnId="{600B7FBA-66C7-437E-9E64-675413F80FFD}">
      <dgm:prSet/>
      <dgm:spPr/>
      <dgm:t>
        <a:bodyPr/>
        <a:lstStyle/>
        <a:p>
          <a:endParaRPr lang="en-US"/>
        </a:p>
      </dgm:t>
    </dgm:pt>
    <dgm:pt modelId="{7009A4F2-3846-4B91-9FB8-0658620921F0}">
      <dgm:prSet phldrT="[Text]" custT="1"/>
      <dgm:spPr/>
      <dgm:t>
        <a:bodyPr/>
        <a:lstStyle/>
        <a:p>
          <a:r>
            <a:rPr lang="en-US" sz="1300" b="1" dirty="0" smtClean="0">
              <a:latin typeface="Trajan Pro" pitchFamily="18" charset="0"/>
              <a:cs typeface="Arial" pitchFamily="34" charset="0"/>
            </a:rPr>
            <a:t>Analytical Skills </a:t>
          </a:r>
          <a:endParaRPr lang="en-US" sz="1300" b="1" dirty="0">
            <a:latin typeface="Trajan Pro" pitchFamily="18" charset="0"/>
            <a:cs typeface="Arial" pitchFamily="34" charset="0"/>
          </a:endParaRPr>
        </a:p>
      </dgm:t>
    </dgm:pt>
    <dgm:pt modelId="{45CF629B-3468-46F2-A925-10C3F5D60A80}" type="parTrans" cxnId="{2BB59DF2-D54B-425B-AB91-2A70D833A362}">
      <dgm:prSet/>
      <dgm:spPr/>
      <dgm:t>
        <a:bodyPr/>
        <a:lstStyle/>
        <a:p>
          <a:endParaRPr lang="en-US"/>
        </a:p>
      </dgm:t>
    </dgm:pt>
    <dgm:pt modelId="{87390672-ED95-409B-B03C-31AA12B9ED25}" type="sibTrans" cxnId="{2BB59DF2-D54B-425B-AB91-2A70D833A362}">
      <dgm:prSet/>
      <dgm:spPr/>
      <dgm:t>
        <a:bodyPr/>
        <a:lstStyle/>
        <a:p>
          <a:endParaRPr lang="en-US"/>
        </a:p>
      </dgm:t>
    </dgm:pt>
    <dgm:pt modelId="{2D797D3C-DF88-419A-825F-6F41A03F27E7}">
      <dgm:prSet phldrT="[Text]" custT="1"/>
      <dgm:spPr/>
      <dgm:t>
        <a:bodyPr/>
        <a:lstStyle/>
        <a:p>
          <a:r>
            <a:rPr lang="en-US" sz="1300" b="1" dirty="0" smtClean="0">
              <a:latin typeface="Trajan Pro" pitchFamily="18" charset="0"/>
              <a:cs typeface="Arial" pitchFamily="34" charset="0"/>
            </a:rPr>
            <a:t>Computer Skills</a:t>
          </a:r>
          <a:endParaRPr lang="en-US" sz="1300" b="1" dirty="0">
            <a:latin typeface="Trajan Pro" pitchFamily="18" charset="0"/>
            <a:cs typeface="Arial" pitchFamily="34" charset="0"/>
          </a:endParaRPr>
        </a:p>
      </dgm:t>
    </dgm:pt>
    <dgm:pt modelId="{319DFB81-E3E0-4F43-9B3F-46A9618EE653}" type="parTrans" cxnId="{8D501096-ACA7-4B3F-A14D-4973534E344B}">
      <dgm:prSet/>
      <dgm:spPr/>
      <dgm:t>
        <a:bodyPr/>
        <a:lstStyle/>
        <a:p>
          <a:endParaRPr lang="en-US"/>
        </a:p>
      </dgm:t>
    </dgm:pt>
    <dgm:pt modelId="{EE724F02-9C94-4B40-9DE2-BBA5F8BB88AB}" type="sibTrans" cxnId="{8D501096-ACA7-4B3F-A14D-4973534E344B}">
      <dgm:prSet/>
      <dgm:spPr/>
      <dgm:t>
        <a:bodyPr/>
        <a:lstStyle/>
        <a:p>
          <a:endParaRPr lang="en-US"/>
        </a:p>
      </dgm:t>
    </dgm:pt>
    <dgm:pt modelId="{32E52410-16F9-4303-A7B6-3BA686AD9F17}">
      <dgm:prSet phldrT="[Text]" custT="1"/>
      <dgm:spPr/>
      <dgm:t>
        <a:bodyPr/>
        <a:lstStyle/>
        <a:p>
          <a:r>
            <a:rPr lang="en-US" sz="1300" b="1" dirty="0" smtClean="0">
              <a:latin typeface="Trajan Pro" pitchFamily="18" charset="0"/>
              <a:cs typeface="Arial" pitchFamily="34" charset="0"/>
            </a:rPr>
            <a:t>Flexibility &amp; Adaptability </a:t>
          </a:r>
          <a:endParaRPr lang="en-US" sz="1300" b="1" dirty="0">
            <a:latin typeface="Trajan Pro" pitchFamily="18" charset="0"/>
            <a:cs typeface="Arial" pitchFamily="34" charset="0"/>
          </a:endParaRPr>
        </a:p>
      </dgm:t>
    </dgm:pt>
    <dgm:pt modelId="{D94E97CD-3958-40ED-A569-04EF932E7E37}" type="parTrans" cxnId="{DCA07644-978C-4148-BDCC-3AF3DC360CD2}">
      <dgm:prSet/>
      <dgm:spPr/>
      <dgm:t>
        <a:bodyPr/>
        <a:lstStyle/>
        <a:p>
          <a:endParaRPr lang="en-US"/>
        </a:p>
      </dgm:t>
    </dgm:pt>
    <dgm:pt modelId="{544FEA12-E9A0-407A-BCBE-F0263E285D56}" type="sibTrans" cxnId="{DCA07644-978C-4148-BDCC-3AF3DC360CD2}">
      <dgm:prSet/>
      <dgm:spPr/>
      <dgm:t>
        <a:bodyPr/>
        <a:lstStyle/>
        <a:p>
          <a:endParaRPr lang="en-US"/>
        </a:p>
      </dgm:t>
    </dgm:pt>
    <dgm:pt modelId="{8694DBDF-B69B-461D-AA5D-81CA81A791DD}">
      <dgm:prSet phldrT="[Text]" custT="1"/>
      <dgm:spPr/>
      <dgm:t>
        <a:bodyPr/>
        <a:lstStyle/>
        <a:p>
          <a:r>
            <a:rPr lang="en-US" sz="1300" b="1" dirty="0" smtClean="0">
              <a:latin typeface="Trajan Pro" pitchFamily="18" charset="0"/>
              <a:cs typeface="Arial" pitchFamily="34" charset="0"/>
            </a:rPr>
            <a:t>Interpersonal Skills</a:t>
          </a:r>
        </a:p>
      </dgm:t>
    </dgm:pt>
    <dgm:pt modelId="{D2276FB2-0B65-4B66-9C86-1C071A70C273}" type="parTrans" cxnId="{E4ED436C-008F-41FB-9911-10019C9A3080}">
      <dgm:prSet/>
      <dgm:spPr/>
      <dgm:t>
        <a:bodyPr/>
        <a:lstStyle/>
        <a:p>
          <a:endParaRPr lang="en-US"/>
        </a:p>
      </dgm:t>
    </dgm:pt>
    <dgm:pt modelId="{4E7D700B-7077-46C1-B47C-C331D240E598}" type="sibTrans" cxnId="{E4ED436C-008F-41FB-9911-10019C9A3080}">
      <dgm:prSet/>
      <dgm:spPr/>
      <dgm:t>
        <a:bodyPr/>
        <a:lstStyle/>
        <a:p>
          <a:endParaRPr lang="en-US"/>
        </a:p>
      </dgm:t>
    </dgm:pt>
    <dgm:pt modelId="{66476BDC-C21C-4D80-A11B-9F68152BA534}">
      <dgm:prSet phldrT="[Text]" custT="1"/>
      <dgm:spPr/>
      <dgm:t>
        <a:bodyPr/>
        <a:lstStyle/>
        <a:p>
          <a:r>
            <a:rPr lang="en-US" sz="1300" b="1" dirty="0" smtClean="0">
              <a:latin typeface="Trajan Pro" pitchFamily="18" charset="0"/>
              <a:cs typeface="Arial" pitchFamily="34" charset="0"/>
            </a:rPr>
            <a:t>Problem Solving Skills</a:t>
          </a:r>
        </a:p>
      </dgm:t>
    </dgm:pt>
    <dgm:pt modelId="{E26A58E6-2A9A-4426-A85A-A981313CF23B}" type="parTrans" cxnId="{0585096F-80C8-45A6-8776-FC2AD7C06E19}">
      <dgm:prSet/>
      <dgm:spPr/>
      <dgm:t>
        <a:bodyPr/>
        <a:lstStyle/>
        <a:p>
          <a:endParaRPr lang="en-US"/>
        </a:p>
      </dgm:t>
    </dgm:pt>
    <dgm:pt modelId="{DEA4DAD6-1A93-4021-82A5-CC5246F5E04B}" type="sibTrans" cxnId="{0585096F-80C8-45A6-8776-FC2AD7C06E19}">
      <dgm:prSet/>
      <dgm:spPr/>
      <dgm:t>
        <a:bodyPr/>
        <a:lstStyle/>
        <a:p>
          <a:endParaRPr lang="en-US"/>
        </a:p>
      </dgm:t>
    </dgm:pt>
    <dgm:pt modelId="{B00A6570-412C-4423-BF6E-D2281207310A}">
      <dgm:prSet phldrT="[Text]" custT="1"/>
      <dgm:spPr/>
      <dgm:t>
        <a:bodyPr/>
        <a:lstStyle/>
        <a:p>
          <a:r>
            <a:rPr lang="en-US" sz="1300" b="1" dirty="0" smtClean="0">
              <a:latin typeface="Trajan Pro" pitchFamily="18" charset="0"/>
              <a:cs typeface="Arial" pitchFamily="34" charset="0"/>
            </a:rPr>
            <a:t>Technical Skills  </a:t>
          </a:r>
        </a:p>
      </dgm:t>
    </dgm:pt>
    <dgm:pt modelId="{B2EBBE6B-8B56-4678-B2E2-4726B29AF178}" type="parTrans" cxnId="{E533ED98-9B9F-48B3-AB5B-51F3BAC73B6B}">
      <dgm:prSet/>
      <dgm:spPr/>
      <dgm:t>
        <a:bodyPr/>
        <a:lstStyle/>
        <a:p>
          <a:endParaRPr lang="en-US"/>
        </a:p>
      </dgm:t>
    </dgm:pt>
    <dgm:pt modelId="{9274308E-B8F0-47AF-859F-3FB5685D62B1}" type="sibTrans" cxnId="{E533ED98-9B9F-48B3-AB5B-51F3BAC73B6B}">
      <dgm:prSet/>
      <dgm:spPr/>
      <dgm:t>
        <a:bodyPr/>
        <a:lstStyle/>
        <a:p>
          <a:endParaRPr lang="en-US"/>
        </a:p>
      </dgm:t>
    </dgm:pt>
    <dgm:pt modelId="{91271DA9-C9C3-4ED1-A5D7-CE6E1D5F7855}">
      <dgm:prSet phldrT="[Text]" custT="1"/>
      <dgm:spPr/>
      <dgm:t>
        <a:bodyPr/>
        <a:lstStyle/>
        <a:p>
          <a:r>
            <a:rPr lang="en-US" sz="1300" b="1" dirty="0" smtClean="0">
              <a:latin typeface="Trajan Pro" pitchFamily="18" charset="0"/>
              <a:cs typeface="Arial" pitchFamily="34" charset="0"/>
            </a:rPr>
            <a:t>Leadership Ability</a:t>
          </a:r>
        </a:p>
      </dgm:t>
    </dgm:pt>
    <dgm:pt modelId="{36D16A60-777D-475B-BE4B-1E695AF65134}" type="parTrans" cxnId="{EC405059-E0A1-4427-9BFA-A9F70FD7596C}">
      <dgm:prSet/>
      <dgm:spPr/>
      <dgm:t>
        <a:bodyPr/>
        <a:lstStyle/>
        <a:p>
          <a:endParaRPr lang="en-US"/>
        </a:p>
      </dgm:t>
    </dgm:pt>
    <dgm:pt modelId="{8FCFC665-99FF-4F85-A22C-3A0BD86AF31F}" type="sibTrans" cxnId="{EC405059-E0A1-4427-9BFA-A9F70FD7596C}">
      <dgm:prSet/>
      <dgm:spPr/>
      <dgm:t>
        <a:bodyPr/>
        <a:lstStyle/>
        <a:p>
          <a:endParaRPr lang="en-US"/>
        </a:p>
      </dgm:t>
    </dgm:pt>
    <dgm:pt modelId="{829265C1-CF0B-4F0F-964E-7A1CC47E2281}">
      <dgm:prSet phldrT="[Text]" custT="1"/>
      <dgm:spPr/>
      <dgm:t>
        <a:bodyPr/>
        <a:lstStyle/>
        <a:p>
          <a:r>
            <a:rPr lang="en-US" sz="1300" b="1" dirty="0" smtClean="0">
              <a:latin typeface="Trajan Pro" pitchFamily="18" charset="0"/>
              <a:cs typeface="Arial" pitchFamily="34" charset="0"/>
            </a:rPr>
            <a:t>Organization Skills</a:t>
          </a:r>
        </a:p>
      </dgm:t>
    </dgm:pt>
    <dgm:pt modelId="{4DDF2B21-3871-42A2-AC1B-5462A65A9AD7}" type="parTrans" cxnId="{9156C493-E83E-46DE-B1B3-F1A35D585252}">
      <dgm:prSet/>
      <dgm:spPr/>
      <dgm:t>
        <a:bodyPr/>
        <a:lstStyle/>
        <a:p>
          <a:endParaRPr lang="en-US"/>
        </a:p>
      </dgm:t>
    </dgm:pt>
    <dgm:pt modelId="{306A50D7-E09B-43C9-8874-6F7DA9353057}" type="sibTrans" cxnId="{9156C493-E83E-46DE-B1B3-F1A35D585252}">
      <dgm:prSet/>
      <dgm:spPr/>
      <dgm:t>
        <a:bodyPr/>
        <a:lstStyle/>
        <a:p>
          <a:endParaRPr lang="en-US"/>
        </a:p>
      </dgm:t>
    </dgm:pt>
    <dgm:pt modelId="{BEC97F9B-0F57-42CC-913A-A2616F5789B5}">
      <dgm:prSet phldrT="[Text]" custT="1"/>
      <dgm:spPr/>
      <dgm:t>
        <a:bodyPr/>
        <a:lstStyle/>
        <a:p>
          <a:r>
            <a:rPr lang="en-US" sz="1300" b="1" dirty="0" smtClean="0">
              <a:latin typeface="Trajan Pro" pitchFamily="18" charset="0"/>
              <a:cs typeface="Arial" pitchFamily="34" charset="0"/>
            </a:rPr>
            <a:t>Friendly and Outgoing</a:t>
          </a:r>
        </a:p>
      </dgm:t>
    </dgm:pt>
    <dgm:pt modelId="{1C8CB875-2CC0-4B38-816F-6FE55BE60A2B}" type="parTrans" cxnId="{FD66F7C2-830B-4190-BC17-03CD728A1ECA}">
      <dgm:prSet/>
      <dgm:spPr/>
      <dgm:t>
        <a:bodyPr/>
        <a:lstStyle/>
        <a:p>
          <a:endParaRPr lang="en-US"/>
        </a:p>
      </dgm:t>
    </dgm:pt>
    <dgm:pt modelId="{71AED326-CF28-4009-9FA2-A77E4A2F559A}" type="sibTrans" cxnId="{FD66F7C2-830B-4190-BC17-03CD728A1ECA}">
      <dgm:prSet/>
      <dgm:spPr/>
      <dgm:t>
        <a:bodyPr/>
        <a:lstStyle/>
        <a:p>
          <a:endParaRPr lang="en-US"/>
        </a:p>
      </dgm:t>
    </dgm:pt>
    <dgm:pt modelId="{CC320F83-FCBC-499D-A677-DF04C1A2C2E6}">
      <dgm:prSet phldrT="[Text]" custT="1"/>
      <dgm:spPr/>
      <dgm:t>
        <a:bodyPr/>
        <a:lstStyle/>
        <a:p>
          <a:r>
            <a:rPr lang="en-US" sz="1300" b="1" dirty="0" smtClean="0">
              <a:latin typeface="Trajan Pro" pitchFamily="18" charset="0"/>
              <a:cs typeface="Arial" pitchFamily="34" charset="0"/>
            </a:rPr>
            <a:t>Strategic Planning</a:t>
          </a:r>
        </a:p>
      </dgm:t>
    </dgm:pt>
    <dgm:pt modelId="{F35905E5-6344-4AA2-9F28-44E09272B9EC}" type="parTrans" cxnId="{6E2212EE-E44E-4EAD-914C-72014D239870}">
      <dgm:prSet/>
      <dgm:spPr/>
      <dgm:t>
        <a:bodyPr/>
        <a:lstStyle/>
        <a:p>
          <a:endParaRPr lang="en-US"/>
        </a:p>
      </dgm:t>
    </dgm:pt>
    <dgm:pt modelId="{E876E3B8-E67A-4179-A510-D5687BCD96EB}" type="sibTrans" cxnId="{6E2212EE-E44E-4EAD-914C-72014D239870}">
      <dgm:prSet/>
      <dgm:spPr/>
      <dgm:t>
        <a:bodyPr/>
        <a:lstStyle/>
        <a:p>
          <a:endParaRPr lang="en-US"/>
        </a:p>
      </dgm:t>
    </dgm:pt>
    <dgm:pt modelId="{017539F3-E52E-47D2-9CA4-B0CB0F922A46}">
      <dgm:prSet phldrT="[Text]" custT="1"/>
      <dgm:spPr/>
      <dgm:t>
        <a:bodyPr/>
        <a:lstStyle/>
        <a:p>
          <a:r>
            <a:rPr lang="en-US" sz="1300" b="1" dirty="0" smtClean="0">
              <a:latin typeface="Trajan Pro" pitchFamily="18" charset="0"/>
              <a:cs typeface="Arial" pitchFamily="34" charset="0"/>
            </a:rPr>
            <a:t>Detail Oriented</a:t>
          </a:r>
        </a:p>
      </dgm:t>
    </dgm:pt>
    <dgm:pt modelId="{C45D8992-8476-4119-BBBD-2BDB203C4B91}" type="parTrans" cxnId="{CED9B980-AC99-48DD-9FE7-7C1BC04D157A}">
      <dgm:prSet/>
      <dgm:spPr/>
      <dgm:t>
        <a:bodyPr/>
        <a:lstStyle/>
        <a:p>
          <a:endParaRPr lang="en-US"/>
        </a:p>
      </dgm:t>
    </dgm:pt>
    <dgm:pt modelId="{3C2590FA-EFF6-4FD1-850E-18CC78EAB7CE}" type="sibTrans" cxnId="{CED9B980-AC99-48DD-9FE7-7C1BC04D157A}">
      <dgm:prSet/>
      <dgm:spPr/>
      <dgm:t>
        <a:bodyPr/>
        <a:lstStyle/>
        <a:p>
          <a:endParaRPr lang="en-US"/>
        </a:p>
      </dgm:t>
    </dgm:pt>
    <dgm:pt modelId="{A63FA829-8EA9-451D-8012-F4473C1AAE88}">
      <dgm:prSet phldrT="[Text]" custT="1"/>
      <dgm:spPr/>
      <dgm:t>
        <a:bodyPr/>
        <a:lstStyle/>
        <a:p>
          <a:r>
            <a:rPr lang="en-US" sz="1300" b="1" dirty="0" smtClean="0">
              <a:latin typeface="Trajan Pro" pitchFamily="18" charset="0"/>
              <a:cs typeface="Arial" pitchFamily="34" charset="0"/>
            </a:rPr>
            <a:t>Creativity</a:t>
          </a:r>
        </a:p>
      </dgm:t>
    </dgm:pt>
    <dgm:pt modelId="{08288312-9ABF-4B2E-90D2-BB8B33E58290}" type="parTrans" cxnId="{FCCA21FF-C4B4-4BF8-940B-F617D53A09A8}">
      <dgm:prSet/>
      <dgm:spPr/>
      <dgm:t>
        <a:bodyPr/>
        <a:lstStyle/>
        <a:p>
          <a:endParaRPr lang="en-US"/>
        </a:p>
      </dgm:t>
    </dgm:pt>
    <dgm:pt modelId="{FDA9163E-01CD-4068-A73E-DB011D26D250}" type="sibTrans" cxnId="{FCCA21FF-C4B4-4BF8-940B-F617D53A09A8}">
      <dgm:prSet/>
      <dgm:spPr/>
      <dgm:t>
        <a:bodyPr/>
        <a:lstStyle/>
        <a:p>
          <a:endParaRPr lang="en-US"/>
        </a:p>
      </dgm:t>
    </dgm:pt>
    <dgm:pt modelId="{7CB693DD-028C-4209-86CE-5B8567E276A6}" type="pres">
      <dgm:prSet presAssocID="{FCD0729D-4991-42AE-A53B-354FAD823616}" presName="diagram" presStyleCnt="0">
        <dgm:presLayoutVars>
          <dgm:dir/>
          <dgm:resizeHandles val="exact"/>
        </dgm:presLayoutVars>
      </dgm:prSet>
      <dgm:spPr/>
      <dgm:t>
        <a:bodyPr/>
        <a:lstStyle/>
        <a:p>
          <a:endParaRPr lang="en-US"/>
        </a:p>
      </dgm:t>
    </dgm:pt>
    <dgm:pt modelId="{AA94C86E-2220-41A3-8229-4DE562A488B7}" type="pres">
      <dgm:prSet presAssocID="{7374726A-7023-4AB1-B83B-FB069212311C}" presName="node" presStyleLbl="node1" presStyleIdx="0" presStyleCnt="16">
        <dgm:presLayoutVars>
          <dgm:bulletEnabled val="1"/>
        </dgm:presLayoutVars>
      </dgm:prSet>
      <dgm:spPr/>
      <dgm:t>
        <a:bodyPr/>
        <a:lstStyle/>
        <a:p>
          <a:endParaRPr lang="en-US"/>
        </a:p>
      </dgm:t>
    </dgm:pt>
    <dgm:pt modelId="{B0D85753-9EA6-4FBF-965B-92CD41D781E1}" type="pres">
      <dgm:prSet presAssocID="{B19B27A1-EA79-4D55-AA9F-772E58EB7D16}" presName="sibTrans" presStyleCnt="0"/>
      <dgm:spPr/>
    </dgm:pt>
    <dgm:pt modelId="{5C33E9E7-2CF2-4CD6-8D51-15902DEA982C}" type="pres">
      <dgm:prSet presAssocID="{C2AFE450-F885-4A76-A453-B500538B1B58}" presName="node" presStyleLbl="node1" presStyleIdx="1" presStyleCnt="16">
        <dgm:presLayoutVars>
          <dgm:bulletEnabled val="1"/>
        </dgm:presLayoutVars>
      </dgm:prSet>
      <dgm:spPr/>
      <dgm:t>
        <a:bodyPr/>
        <a:lstStyle/>
        <a:p>
          <a:endParaRPr lang="en-US"/>
        </a:p>
      </dgm:t>
    </dgm:pt>
    <dgm:pt modelId="{2AA5BCD6-92F2-47EE-A4B5-D791B4C60CDC}" type="pres">
      <dgm:prSet presAssocID="{B965C4F2-C2A6-4803-80D9-0985EC793BE4}" presName="sibTrans" presStyleCnt="0"/>
      <dgm:spPr/>
    </dgm:pt>
    <dgm:pt modelId="{1F5F3652-FD7D-4795-BA80-520D353F9FC1}" type="pres">
      <dgm:prSet presAssocID="{1B16FF32-0275-452B-90EE-FFEEEAE5012D}" presName="node" presStyleLbl="node1" presStyleIdx="2" presStyleCnt="16">
        <dgm:presLayoutVars>
          <dgm:bulletEnabled val="1"/>
        </dgm:presLayoutVars>
      </dgm:prSet>
      <dgm:spPr/>
      <dgm:t>
        <a:bodyPr/>
        <a:lstStyle/>
        <a:p>
          <a:endParaRPr lang="en-US"/>
        </a:p>
      </dgm:t>
    </dgm:pt>
    <dgm:pt modelId="{01C1D2B7-A65E-4A90-9303-9F337C58AB69}" type="pres">
      <dgm:prSet presAssocID="{A887A999-1320-442C-8C5E-8B73A2A4CC21}" presName="sibTrans" presStyleCnt="0"/>
      <dgm:spPr/>
    </dgm:pt>
    <dgm:pt modelId="{EB2C5A1C-52E1-4C48-B8B9-7C68FA2C2932}" type="pres">
      <dgm:prSet presAssocID="{1C5E3399-6B2B-43A4-AB5F-012193A1851F}" presName="node" presStyleLbl="node1" presStyleIdx="3" presStyleCnt="16">
        <dgm:presLayoutVars>
          <dgm:bulletEnabled val="1"/>
        </dgm:presLayoutVars>
      </dgm:prSet>
      <dgm:spPr/>
      <dgm:t>
        <a:bodyPr/>
        <a:lstStyle/>
        <a:p>
          <a:endParaRPr lang="en-US"/>
        </a:p>
      </dgm:t>
    </dgm:pt>
    <dgm:pt modelId="{61D73653-75E7-4307-A634-5855FE2B7B65}" type="pres">
      <dgm:prSet presAssocID="{F72D4FAE-CA8D-4743-BD8F-11C07EFBB67C}" presName="sibTrans" presStyleCnt="0"/>
      <dgm:spPr/>
    </dgm:pt>
    <dgm:pt modelId="{2D39CF86-247B-43C6-80C7-8399C56ECE7F}" type="pres">
      <dgm:prSet presAssocID="{7009A4F2-3846-4B91-9FB8-0658620921F0}" presName="node" presStyleLbl="node1" presStyleIdx="4" presStyleCnt="16">
        <dgm:presLayoutVars>
          <dgm:bulletEnabled val="1"/>
        </dgm:presLayoutVars>
      </dgm:prSet>
      <dgm:spPr/>
      <dgm:t>
        <a:bodyPr/>
        <a:lstStyle/>
        <a:p>
          <a:endParaRPr lang="en-US"/>
        </a:p>
      </dgm:t>
    </dgm:pt>
    <dgm:pt modelId="{CE4551AF-21C6-46EF-B3FD-84D1BC360302}" type="pres">
      <dgm:prSet presAssocID="{87390672-ED95-409B-B03C-31AA12B9ED25}" presName="sibTrans" presStyleCnt="0"/>
      <dgm:spPr/>
    </dgm:pt>
    <dgm:pt modelId="{3698BE64-FCA8-482E-8806-4F4BEFEF4471}" type="pres">
      <dgm:prSet presAssocID="{2D797D3C-DF88-419A-825F-6F41A03F27E7}" presName="node" presStyleLbl="node1" presStyleIdx="5" presStyleCnt="16">
        <dgm:presLayoutVars>
          <dgm:bulletEnabled val="1"/>
        </dgm:presLayoutVars>
      </dgm:prSet>
      <dgm:spPr/>
      <dgm:t>
        <a:bodyPr/>
        <a:lstStyle/>
        <a:p>
          <a:endParaRPr lang="en-US"/>
        </a:p>
      </dgm:t>
    </dgm:pt>
    <dgm:pt modelId="{3CBD111D-D705-4D5D-B194-16E846A61890}" type="pres">
      <dgm:prSet presAssocID="{EE724F02-9C94-4B40-9DE2-BBA5F8BB88AB}" presName="sibTrans" presStyleCnt="0"/>
      <dgm:spPr/>
    </dgm:pt>
    <dgm:pt modelId="{AD98D16F-AA59-4A54-A533-59E2031E0D86}" type="pres">
      <dgm:prSet presAssocID="{32E52410-16F9-4303-A7B6-3BA686AD9F17}" presName="node" presStyleLbl="node1" presStyleIdx="6" presStyleCnt="16">
        <dgm:presLayoutVars>
          <dgm:bulletEnabled val="1"/>
        </dgm:presLayoutVars>
      </dgm:prSet>
      <dgm:spPr/>
      <dgm:t>
        <a:bodyPr/>
        <a:lstStyle/>
        <a:p>
          <a:endParaRPr lang="en-US"/>
        </a:p>
      </dgm:t>
    </dgm:pt>
    <dgm:pt modelId="{121B90E4-E8D4-45EB-96E3-2F79B857F385}" type="pres">
      <dgm:prSet presAssocID="{544FEA12-E9A0-407A-BCBE-F0263E285D56}" presName="sibTrans" presStyleCnt="0"/>
      <dgm:spPr/>
    </dgm:pt>
    <dgm:pt modelId="{4AAE1D16-2DB5-4418-9FA8-0F4EA55F3BC1}" type="pres">
      <dgm:prSet presAssocID="{8694DBDF-B69B-461D-AA5D-81CA81A791DD}" presName="node" presStyleLbl="node1" presStyleIdx="7" presStyleCnt="16">
        <dgm:presLayoutVars>
          <dgm:bulletEnabled val="1"/>
        </dgm:presLayoutVars>
      </dgm:prSet>
      <dgm:spPr/>
      <dgm:t>
        <a:bodyPr/>
        <a:lstStyle/>
        <a:p>
          <a:endParaRPr lang="en-US"/>
        </a:p>
      </dgm:t>
    </dgm:pt>
    <dgm:pt modelId="{867C0E5F-E18F-4B4E-BD8D-FD753A99CC29}" type="pres">
      <dgm:prSet presAssocID="{4E7D700B-7077-46C1-B47C-C331D240E598}" presName="sibTrans" presStyleCnt="0"/>
      <dgm:spPr/>
    </dgm:pt>
    <dgm:pt modelId="{2352BD97-6B37-47CC-82D2-63D22CAA91BF}" type="pres">
      <dgm:prSet presAssocID="{66476BDC-C21C-4D80-A11B-9F68152BA534}" presName="node" presStyleLbl="node1" presStyleIdx="8" presStyleCnt="16">
        <dgm:presLayoutVars>
          <dgm:bulletEnabled val="1"/>
        </dgm:presLayoutVars>
      </dgm:prSet>
      <dgm:spPr/>
      <dgm:t>
        <a:bodyPr/>
        <a:lstStyle/>
        <a:p>
          <a:endParaRPr lang="en-US"/>
        </a:p>
      </dgm:t>
    </dgm:pt>
    <dgm:pt modelId="{084B5C3D-75D2-411E-8BC3-4F46A463BA09}" type="pres">
      <dgm:prSet presAssocID="{DEA4DAD6-1A93-4021-82A5-CC5246F5E04B}" presName="sibTrans" presStyleCnt="0"/>
      <dgm:spPr/>
    </dgm:pt>
    <dgm:pt modelId="{9F9BEC5B-3C6C-4A72-9289-5B884C4D0C6C}" type="pres">
      <dgm:prSet presAssocID="{B00A6570-412C-4423-BF6E-D2281207310A}" presName="node" presStyleLbl="node1" presStyleIdx="9" presStyleCnt="16">
        <dgm:presLayoutVars>
          <dgm:bulletEnabled val="1"/>
        </dgm:presLayoutVars>
      </dgm:prSet>
      <dgm:spPr/>
      <dgm:t>
        <a:bodyPr/>
        <a:lstStyle/>
        <a:p>
          <a:endParaRPr lang="en-US"/>
        </a:p>
      </dgm:t>
    </dgm:pt>
    <dgm:pt modelId="{7FFF22D1-D2E6-48DF-9B0D-CBAB66310E59}" type="pres">
      <dgm:prSet presAssocID="{9274308E-B8F0-47AF-859F-3FB5685D62B1}" presName="sibTrans" presStyleCnt="0"/>
      <dgm:spPr/>
    </dgm:pt>
    <dgm:pt modelId="{2082272B-9ADA-4BBD-80A5-34B1DAE0DED1}" type="pres">
      <dgm:prSet presAssocID="{91271DA9-C9C3-4ED1-A5D7-CE6E1D5F7855}" presName="node" presStyleLbl="node1" presStyleIdx="10" presStyleCnt="16">
        <dgm:presLayoutVars>
          <dgm:bulletEnabled val="1"/>
        </dgm:presLayoutVars>
      </dgm:prSet>
      <dgm:spPr/>
      <dgm:t>
        <a:bodyPr/>
        <a:lstStyle/>
        <a:p>
          <a:endParaRPr lang="en-US"/>
        </a:p>
      </dgm:t>
    </dgm:pt>
    <dgm:pt modelId="{97B61A5D-A738-45ED-8898-C64E38E09A53}" type="pres">
      <dgm:prSet presAssocID="{8FCFC665-99FF-4F85-A22C-3A0BD86AF31F}" presName="sibTrans" presStyleCnt="0"/>
      <dgm:spPr/>
    </dgm:pt>
    <dgm:pt modelId="{07B82040-AC47-4823-BB08-1ECA1A3C7050}" type="pres">
      <dgm:prSet presAssocID="{829265C1-CF0B-4F0F-964E-7A1CC47E2281}" presName="node" presStyleLbl="node1" presStyleIdx="11" presStyleCnt="16">
        <dgm:presLayoutVars>
          <dgm:bulletEnabled val="1"/>
        </dgm:presLayoutVars>
      </dgm:prSet>
      <dgm:spPr/>
      <dgm:t>
        <a:bodyPr/>
        <a:lstStyle/>
        <a:p>
          <a:endParaRPr lang="en-US"/>
        </a:p>
      </dgm:t>
    </dgm:pt>
    <dgm:pt modelId="{CC43BAF4-7F91-4BB1-8CC0-01DF95F76769}" type="pres">
      <dgm:prSet presAssocID="{306A50D7-E09B-43C9-8874-6F7DA9353057}" presName="sibTrans" presStyleCnt="0"/>
      <dgm:spPr/>
    </dgm:pt>
    <dgm:pt modelId="{4FC9B5EB-8962-4A2B-B16D-1A184D54E8C2}" type="pres">
      <dgm:prSet presAssocID="{BEC97F9B-0F57-42CC-913A-A2616F5789B5}" presName="node" presStyleLbl="node1" presStyleIdx="12" presStyleCnt="16">
        <dgm:presLayoutVars>
          <dgm:bulletEnabled val="1"/>
        </dgm:presLayoutVars>
      </dgm:prSet>
      <dgm:spPr/>
      <dgm:t>
        <a:bodyPr/>
        <a:lstStyle/>
        <a:p>
          <a:endParaRPr lang="en-US"/>
        </a:p>
      </dgm:t>
    </dgm:pt>
    <dgm:pt modelId="{934D3393-56D1-462B-B304-79FDE697E76D}" type="pres">
      <dgm:prSet presAssocID="{71AED326-CF28-4009-9FA2-A77E4A2F559A}" presName="sibTrans" presStyleCnt="0"/>
      <dgm:spPr/>
    </dgm:pt>
    <dgm:pt modelId="{6116A937-6962-4003-8DA7-52B6D4F45001}" type="pres">
      <dgm:prSet presAssocID="{CC320F83-FCBC-499D-A677-DF04C1A2C2E6}" presName="node" presStyleLbl="node1" presStyleIdx="13" presStyleCnt="16">
        <dgm:presLayoutVars>
          <dgm:bulletEnabled val="1"/>
        </dgm:presLayoutVars>
      </dgm:prSet>
      <dgm:spPr/>
      <dgm:t>
        <a:bodyPr/>
        <a:lstStyle/>
        <a:p>
          <a:endParaRPr lang="en-US"/>
        </a:p>
      </dgm:t>
    </dgm:pt>
    <dgm:pt modelId="{128CCA66-9F8D-46B4-9FE3-C69870C2D6F1}" type="pres">
      <dgm:prSet presAssocID="{E876E3B8-E67A-4179-A510-D5687BCD96EB}" presName="sibTrans" presStyleCnt="0"/>
      <dgm:spPr/>
    </dgm:pt>
    <dgm:pt modelId="{D8F4A136-BDB2-406D-9747-8C146D29F505}" type="pres">
      <dgm:prSet presAssocID="{017539F3-E52E-47D2-9CA4-B0CB0F922A46}" presName="node" presStyleLbl="node1" presStyleIdx="14" presStyleCnt="16">
        <dgm:presLayoutVars>
          <dgm:bulletEnabled val="1"/>
        </dgm:presLayoutVars>
      </dgm:prSet>
      <dgm:spPr/>
      <dgm:t>
        <a:bodyPr/>
        <a:lstStyle/>
        <a:p>
          <a:endParaRPr lang="en-US"/>
        </a:p>
      </dgm:t>
    </dgm:pt>
    <dgm:pt modelId="{5E90570C-EBAB-4A77-9FB8-7666EDB8871A}" type="pres">
      <dgm:prSet presAssocID="{3C2590FA-EFF6-4FD1-850E-18CC78EAB7CE}" presName="sibTrans" presStyleCnt="0"/>
      <dgm:spPr/>
    </dgm:pt>
    <dgm:pt modelId="{E3FF09C3-D307-4476-8B4A-EA39C5D855B5}" type="pres">
      <dgm:prSet presAssocID="{A63FA829-8EA9-451D-8012-F4473C1AAE88}" presName="node" presStyleLbl="node1" presStyleIdx="15" presStyleCnt="16">
        <dgm:presLayoutVars>
          <dgm:bulletEnabled val="1"/>
        </dgm:presLayoutVars>
      </dgm:prSet>
      <dgm:spPr/>
      <dgm:t>
        <a:bodyPr/>
        <a:lstStyle/>
        <a:p>
          <a:endParaRPr lang="en-US"/>
        </a:p>
      </dgm:t>
    </dgm:pt>
  </dgm:ptLst>
  <dgm:cxnLst>
    <dgm:cxn modelId="{0E4918F7-04F1-46BF-8FD8-854CD3414DB7}" type="presOf" srcId="{7374726A-7023-4AB1-B83B-FB069212311C}" destId="{AA94C86E-2220-41A3-8229-4DE562A488B7}" srcOrd="0" destOrd="0" presId="urn:microsoft.com/office/officeart/2005/8/layout/default"/>
    <dgm:cxn modelId="{EC405059-E0A1-4427-9BFA-A9F70FD7596C}" srcId="{FCD0729D-4991-42AE-A53B-354FAD823616}" destId="{91271DA9-C9C3-4ED1-A5D7-CE6E1D5F7855}" srcOrd="10" destOrd="0" parTransId="{36D16A60-777D-475B-BE4B-1E695AF65134}" sibTransId="{8FCFC665-99FF-4F85-A22C-3A0BD86AF31F}"/>
    <dgm:cxn modelId="{014DA7FC-CA07-4E21-9B43-904BBBBC3BC7}" type="presOf" srcId="{32E52410-16F9-4303-A7B6-3BA686AD9F17}" destId="{AD98D16F-AA59-4A54-A533-59E2031E0D86}" srcOrd="0" destOrd="0" presId="urn:microsoft.com/office/officeart/2005/8/layout/default"/>
    <dgm:cxn modelId="{E4ED436C-008F-41FB-9911-10019C9A3080}" srcId="{FCD0729D-4991-42AE-A53B-354FAD823616}" destId="{8694DBDF-B69B-461D-AA5D-81CA81A791DD}" srcOrd="7" destOrd="0" parTransId="{D2276FB2-0B65-4B66-9C86-1C071A70C273}" sibTransId="{4E7D700B-7077-46C1-B47C-C331D240E598}"/>
    <dgm:cxn modelId="{FD66F7C2-830B-4190-BC17-03CD728A1ECA}" srcId="{FCD0729D-4991-42AE-A53B-354FAD823616}" destId="{BEC97F9B-0F57-42CC-913A-A2616F5789B5}" srcOrd="12" destOrd="0" parTransId="{1C8CB875-2CC0-4B38-816F-6FE55BE60A2B}" sibTransId="{71AED326-CF28-4009-9FA2-A77E4A2F559A}"/>
    <dgm:cxn modelId="{C081CBE3-A6AC-4054-8ABB-564B7A6CFC0C}" type="presOf" srcId="{CC320F83-FCBC-499D-A677-DF04C1A2C2E6}" destId="{6116A937-6962-4003-8DA7-52B6D4F45001}" srcOrd="0" destOrd="0" presId="urn:microsoft.com/office/officeart/2005/8/layout/default"/>
    <dgm:cxn modelId="{600B7FBA-66C7-437E-9E64-675413F80FFD}" srcId="{FCD0729D-4991-42AE-A53B-354FAD823616}" destId="{1C5E3399-6B2B-43A4-AB5F-012193A1851F}" srcOrd="3" destOrd="0" parTransId="{18428A9D-0B10-4F87-BE4F-2846F58172B6}" sibTransId="{F72D4FAE-CA8D-4743-BD8F-11C07EFBB67C}"/>
    <dgm:cxn modelId="{CED9B980-AC99-48DD-9FE7-7C1BC04D157A}" srcId="{FCD0729D-4991-42AE-A53B-354FAD823616}" destId="{017539F3-E52E-47D2-9CA4-B0CB0F922A46}" srcOrd="14" destOrd="0" parTransId="{C45D8992-8476-4119-BBBD-2BDB203C4B91}" sibTransId="{3C2590FA-EFF6-4FD1-850E-18CC78EAB7CE}"/>
    <dgm:cxn modelId="{6E2212EE-E44E-4EAD-914C-72014D239870}" srcId="{FCD0729D-4991-42AE-A53B-354FAD823616}" destId="{CC320F83-FCBC-499D-A677-DF04C1A2C2E6}" srcOrd="13" destOrd="0" parTransId="{F35905E5-6344-4AA2-9F28-44E09272B9EC}" sibTransId="{E876E3B8-E67A-4179-A510-D5687BCD96EB}"/>
    <dgm:cxn modelId="{F54DB966-85B8-4596-8694-BDFF1B4A369D}" type="presOf" srcId="{1C5E3399-6B2B-43A4-AB5F-012193A1851F}" destId="{EB2C5A1C-52E1-4C48-B8B9-7C68FA2C2932}" srcOrd="0" destOrd="0" presId="urn:microsoft.com/office/officeart/2005/8/layout/default"/>
    <dgm:cxn modelId="{8DCB638C-4EED-4477-BFE9-6A217F1C8C73}" type="presOf" srcId="{B00A6570-412C-4423-BF6E-D2281207310A}" destId="{9F9BEC5B-3C6C-4A72-9289-5B884C4D0C6C}" srcOrd="0" destOrd="0" presId="urn:microsoft.com/office/officeart/2005/8/layout/default"/>
    <dgm:cxn modelId="{9156C493-E83E-46DE-B1B3-F1A35D585252}" srcId="{FCD0729D-4991-42AE-A53B-354FAD823616}" destId="{829265C1-CF0B-4F0F-964E-7A1CC47E2281}" srcOrd="11" destOrd="0" parTransId="{4DDF2B21-3871-42A2-AC1B-5462A65A9AD7}" sibTransId="{306A50D7-E09B-43C9-8874-6F7DA9353057}"/>
    <dgm:cxn modelId="{2BB59DF2-D54B-425B-AB91-2A70D833A362}" srcId="{FCD0729D-4991-42AE-A53B-354FAD823616}" destId="{7009A4F2-3846-4B91-9FB8-0658620921F0}" srcOrd="4" destOrd="0" parTransId="{45CF629B-3468-46F2-A925-10C3F5D60A80}" sibTransId="{87390672-ED95-409B-B03C-31AA12B9ED25}"/>
    <dgm:cxn modelId="{8D501096-ACA7-4B3F-A14D-4973534E344B}" srcId="{FCD0729D-4991-42AE-A53B-354FAD823616}" destId="{2D797D3C-DF88-419A-825F-6F41A03F27E7}" srcOrd="5" destOrd="0" parTransId="{319DFB81-E3E0-4F43-9B3F-46A9618EE653}" sibTransId="{EE724F02-9C94-4B40-9DE2-BBA5F8BB88AB}"/>
    <dgm:cxn modelId="{6C868D13-907B-473F-945B-B25CA48927FE}" type="presOf" srcId="{7009A4F2-3846-4B91-9FB8-0658620921F0}" destId="{2D39CF86-247B-43C6-80C7-8399C56ECE7F}" srcOrd="0" destOrd="0" presId="urn:microsoft.com/office/officeart/2005/8/layout/default"/>
    <dgm:cxn modelId="{E533ED98-9B9F-48B3-AB5B-51F3BAC73B6B}" srcId="{FCD0729D-4991-42AE-A53B-354FAD823616}" destId="{B00A6570-412C-4423-BF6E-D2281207310A}" srcOrd="9" destOrd="0" parTransId="{B2EBBE6B-8B56-4678-B2E2-4726B29AF178}" sibTransId="{9274308E-B8F0-47AF-859F-3FB5685D62B1}"/>
    <dgm:cxn modelId="{DCA07644-978C-4148-BDCC-3AF3DC360CD2}" srcId="{FCD0729D-4991-42AE-A53B-354FAD823616}" destId="{32E52410-16F9-4303-A7B6-3BA686AD9F17}" srcOrd="6" destOrd="0" parTransId="{D94E97CD-3958-40ED-A569-04EF932E7E37}" sibTransId="{544FEA12-E9A0-407A-BCBE-F0263E285D56}"/>
    <dgm:cxn modelId="{0585096F-80C8-45A6-8776-FC2AD7C06E19}" srcId="{FCD0729D-4991-42AE-A53B-354FAD823616}" destId="{66476BDC-C21C-4D80-A11B-9F68152BA534}" srcOrd="8" destOrd="0" parTransId="{E26A58E6-2A9A-4426-A85A-A981313CF23B}" sibTransId="{DEA4DAD6-1A93-4021-82A5-CC5246F5E04B}"/>
    <dgm:cxn modelId="{25768A7F-94E7-4325-A033-BF2DEE8C484F}" type="presOf" srcId="{017539F3-E52E-47D2-9CA4-B0CB0F922A46}" destId="{D8F4A136-BDB2-406D-9747-8C146D29F505}" srcOrd="0" destOrd="0" presId="urn:microsoft.com/office/officeart/2005/8/layout/default"/>
    <dgm:cxn modelId="{0FAD47C6-F252-4167-BBF6-A2CF05BCB83E}" srcId="{FCD0729D-4991-42AE-A53B-354FAD823616}" destId="{1B16FF32-0275-452B-90EE-FFEEEAE5012D}" srcOrd="2" destOrd="0" parTransId="{46062B80-7AE7-424D-BB45-ADE0B746CE6E}" sibTransId="{A887A999-1320-442C-8C5E-8B73A2A4CC21}"/>
    <dgm:cxn modelId="{12A3D532-2A56-4144-99E0-4FD321A69367}" type="presOf" srcId="{BEC97F9B-0F57-42CC-913A-A2616F5789B5}" destId="{4FC9B5EB-8962-4A2B-B16D-1A184D54E8C2}" srcOrd="0" destOrd="0" presId="urn:microsoft.com/office/officeart/2005/8/layout/default"/>
    <dgm:cxn modelId="{FCCA21FF-C4B4-4BF8-940B-F617D53A09A8}" srcId="{FCD0729D-4991-42AE-A53B-354FAD823616}" destId="{A63FA829-8EA9-451D-8012-F4473C1AAE88}" srcOrd="15" destOrd="0" parTransId="{08288312-9ABF-4B2E-90D2-BB8B33E58290}" sibTransId="{FDA9163E-01CD-4068-A73E-DB011D26D250}"/>
    <dgm:cxn modelId="{130A71A4-2039-4192-A34B-53BBE47CF68E}" type="presOf" srcId="{66476BDC-C21C-4D80-A11B-9F68152BA534}" destId="{2352BD97-6B37-47CC-82D2-63D22CAA91BF}" srcOrd="0" destOrd="0" presId="urn:microsoft.com/office/officeart/2005/8/layout/default"/>
    <dgm:cxn modelId="{505AE032-2635-4C7C-8C2C-C8A3B2A2020C}" type="presOf" srcId="{1B16FF32-0275-452B-90EE-FFEEEAE5012D}" destId="{1F5F3652-FD7D-4795-BA80-520D353F9FC1}" srcOrd="0" destOrd="0" presId="urn:microsoft.com/office/officeart/2005/8/layout/default"/>
    <dgm:cxn modelId="{08D74EDD-2603-458F-BA5B-42BDF46A6ADF}" type="presOf" srcId="{91271DA9-C9C3-4ED1-A5D7-CE6E1D5F7855}" destId="{2082272B-9ADA-4BBD-80A5-34B1DAE0DED1}" srcOrd="0" destOrd="0" presId="urn:microsoft.com/office/officeart/2005/8/layout/default"/>
    <dgm:cxn modelId="{F08800DE-0E01-4C18-83FE-1F24B9C6437B}" type="presOf" srcId="{FCD0729D-4991-42AE-A53B-354FAD823616}" destId="{7CB693DD-028C-4209-86CE-5B8567E276A6}" srcOrd="0" destOrd="0" presId="urn:microsoft.com/office/officeart/2005/8/layout/default"/>
    <dgm:cxn modelId="{DDAAD7BC-4ACF-4EF0-9AD4-7689AE366EF5}" type="presOf" srcId="{A63FA829-8EA9-451D-8012-F4473C1AAE88}" destId="{E3FF09C3-D307-4476-8B4A-EA39C5D855B5}" srcOrd="0" destOrd="0" presId="urn:microsoft.com/office/officeart/2005/8/layout/default"/>
    <dgm:cxn modelId="{979136E9-FD80-4DD7-B6FA-39D1A923ACB6}" type="presOf" srcId="{8694DBDF-B69B-461D-AA5D-81CA81A791DD}" destId="{4AAE1D16-2DB5-4418-9FA8-0F4EA55F3BC1}" srcOrd="0" destOrd="0" presId="urn:microsoft.com/office/officeart/2005/8/layout/default"/>
    <dgm:cxn modelId="{D3614AF7-8294-4DC1-98C0-B68920186265}" srcId="{FCD0729D-4991-42AE-A53B-354FAD823616}" destId="{7374726A-7023-4AB1-B83B-FB069212311C}" srcOrd="0" destOrd="0" parTransId="{9AE88737-00C7-45B9-83FE-8649AFD26B6E}" sibTransId="{B19B27A1-EA79-4D55-AA9F-772E58EB7D16}"/>
    <dgm:cxn modelId="{93540A7E-E904-4878-B9E8-5A8BB728C96D}" type="presOf" srcId="{C2AFE450-F885-4A76-A453-B500538B1B58}" destId="{5C33E9E7-2CF2-4CD6-8D51-15902DEA982C}" srcOrd="0" destOrd="0" presId="urn:microsoft.com/office/officeart/2005/8/layout/default"/>
    <dgm:cxn modelId="{177E960D-1DE0-4F1F-B989-00E05EDDF8F7}" type="presOf" srcId="{829265C1-CF0B-4F0F-964E-7A1CC47E2281}" destId="{07B82040-AC47-4823-BB08-1ECA1A3C7050}" srcOrd="0" destOrd="0" presId="urn:microsoft.com/office/officeart/2005/8/layout/default"/>
    <dgm:cxn modelId="{90CDB55E-BDDF-468E-8B50-8603D76537CB}" type="presOf" srcId="{2D797D3C-DF88-419A-825F-6F41A03F27E7}" destId="{3698BE64-FCA8-482E-8806-4F4BEFEF4471}" srcOrd="0" destOrd="0" presId="urn:microsoft.com/office/officeart/2005/8/layout/default"/>
    <dgm:cxn modelId="{2E8613B1-91CD-48CE-BA1A-4F43AF74B4DD}" srcId="{FCD0729D-4991-42AE-A53B-354FAD823616}" destId="{C2AFE450-F885-4A76-A453-B500538B1B58}" srcOrd="1" destOrd="0" parTransId="{27A968C7-80E0-4A24-ADC8-7D0F5C42C5DF}" sibTransId="{B965C4F2-C2A6-4803-80D9-0985EC793BE4}"/>
    <dgm:cxn modelId="{2E089B73-45E9-4D93-BFB0-920CEF524706}" type="presParOf" srcId="{7CB693DD-028C-4209-86CE-5B8567E276A6}" destId="{AA94C86E-2220-41A3-8229-4DE562A488B7}" srcOrd="0" destOrd="0" presId="urn:microsoft.com/office/officeart/2005/8/layout/default"/>
    <dgm:cxn modelId="{28747F44-BC03-409A-8E70-1880965E08F9}" type="presParOf" srcId="{7CB693DD-028C-4209-86CE-5B8567E276A6}" destId="{B0D85753-9EA6-4FBF-965B-92CD41D781E1}" srcOrd="1" destOrd="0" presId="urn:microsoft.com/office/officeart/2005/8/layout/default"/>
    <dgm:cxn modelId="{8CDA5E70-CB02-4668-BB9D-4B8C881862AF}" type="presParOf" srcId="{7CB693DD-028C-4209-86CE-5B8567E276A6}" destId="{5C33E9E7-2CF2-4CD6-8D51-15902DEA982C}" srcOrd="2" destOrd="0" presId="urn:microsoft.com/office/officeart/2005/8/layout/default"/>
    <dgm:cxn modelId="{9CC53062-A98F-4499-9A96-E93FA1AA4FE9}" type="presParOf" srcId="{7CB693DD-028C-4209-86CE-5B8567E276A6}" destId="{2AA5BCD6-92F2-47EE-A4B5-D791B4C60CDC}" srcOrd="3" destOrd="0" presId="urn:microsoft.com/office/officeart/2005/8/layout/default"/>
    <dgm:cxn modelId="{FC823446-607B-46C0-A45B-86E276259ED1}" type="presParOf" srcId="{7CB693DD-028C-4209-86CE-5B8567E276A6}" destId="{1F5F3652-FD7D-4795-BA80-520D353F9FC1}" srcOrd="4" destOrd="0" presId="urn:microsoft.com/office/officeart/2005/8/layout/default"/>
    <dgm:cxn modelId="{23EBBA38-4B6C-418B-ABEF-829879B621C0}" type="presParOf" srcId="{7CB693DD-028C-4209-86CE-5B8567E276A6}" destId="{01C1D2B7-A65E-4A90-9303-9F337C58AB69}" srcOrd="5" destOrd="0" presId="urn:microsoft.com/office/officeart/2005/8/layout/default"/>
    <dgm:cxn modelId="{595CC55B-C353-4FBC-9575-33042B727205}" type="presParOf" srcId="{7CB693DD-028C-4209-86CE-5B8567E276A6}" destId="{EB2C5A1C-52E1-4C48-B8B9-7C68FA2C2932}" srcOrd="6" destOrd="0" presId="urn:microsoft.com/office/officeart/2005/8/layout/default"/>
    <dgm:cxn modelId="{14E790AA-85E6-48DA-8B49-FA437CE5BB92}" type="presParOf" srcId="{7CB693DD-028C-4209-86CE-5B8567E276A6}" destId="{61D73653-75E7-4307-A634-5855FE2B7B65}" srcOrd="7" destOrd="0" presId="urn:microsoft.com/office/officeart/2005/8/layout/default"/>
    <dgm:cxn modelId="{52F0FF22-D08E-4FFC-87A0-5BAB382272FD}" type="presParOf" srcId="{7CB693DD-028C-4209-86CE-5B8567E276A6}" destId="{2D39CF86-247B-43C6-80C7-8399C56ECE7F}" srcOrd="8" destOrd="0" presId="urn:microsoft.com/office/officeart/2005/8/layout/default"/>
    <dgm:cxn modelId="{79FE76E4-9CCF-48F0-BAD3-A6A2996940CA}" type="presParOf" srcId="{7CB693DD-028C-4209-86CE-5B8567E276A6}" destId="{CE4551AF-21C6-46EF-B3FD-84D1BC360302}" srcOrd="9" destOrd="0" presId="urn:microsoft.com/office/officeart/2005/8/layout/default"/>
    <dgm:cxn modelId="{01D780E8-D3EE-4374-878B-3B362E52BC02}" type="presParOf" srcId="{7CB693DD-028C-4209-86CE-5B8567E276A6}" destId="{3698BE64-FCA8-482E-8806-4F4BEFEF4471}" srcOrd="10" destOrd="0" presId="urn:microsoft.com/office/officeart/2005/8/layout/default"/>
    <dgm:cxn modelId="{0169E1D5-0BF4-4958-B1B8-D613569CD7CF}" type="presParOf" srcId="{7CB693DD-028C-4209-86CE-5B8567E276A6}" destId="{3CBD111D-D705-4D5D-B194-16E846A61890}" srcOrd="11" destOrd="0" presId="urn:microsoft.com/office/officeart/2005/8/layout/default"/>
    <dgm:cxn modelId="{FB83512B-BB66-4CF4-AB43-789001E4B79A}" type="presParOf" srcId="{7CB693DD-028C-4209-86CE-5B8567E276A6}" destId="{AD98D16F-AA59-4A54-A533-59E2031E0D86}" srcOrd="12" destOrd="0" presId="urn:microsoft.com/office/officeart/2005/8/layout/default"/>
    <dgm:cxn modelId="{9032D47D-B93D-49F8-ABAA-7B958A32416C}" type="presParOf" srcId="{7CB693DD-028C-4209-86CE-5B8567E276A6}" destId="{121B90E4-E8D4-45EB-96E3-2F79B857F385}" srcOrd="13" destOrd="0" presId="urn:microsoft.com/office/officeart/2005/8/layout/default"/>
    <dgm:cxn modelId="{BFB0C14B-3AC0-4D51-8EDA-C47D8CF12C87}" type="presParOf" srcId="{7CB693DD-028C-4209-86CE-5B8567E276A6}" destId="{4AAE1D16-2DB5-4418-9FA8-0F4EA55F3BC1}" srcOrd="14" destOrd="0" presId="urn:microsoft.com/office/officeart/2005/8/layout/default"/>
    <dgm:cxn modelId="{C848A4E8-CBBC-4D6B-82B4-8B20ADC95C6C}" type="presParOf" srcId="{7CB693DD-028C-4209-86CE-5B8567E276A6}" destId="{867C0E5F-E18F-4B4E-BD8D-FD753A99CC29}" srcOrd="15" destOrd="0" presId="urn:microsoft.com/office/officeart/2005/8/layout/default"/>
    <dgm:cxn modelId="{6C4169F8-45AA-4433-8FBE-7DF7D7E58F70}" type="presParOf" srcId="{7CB693DD-028C-4209-86CE-5B8567E276A6}" destId="{2352BD97-6B37-47CC-82D2-63D22CAA91BF}" srcOrd="16" destOrd="0" presId="urn:microsoft.com/office/officeart/2005/8/layout/default"/>
    <dgm:cxn modelId="{28B07D20-25A9-4DBD-A6C9-E1C795C7DDEA}" type="presParOf" srcId="{7CB693DD-028C-4209-86CE-5B8567E276A6}" destId="{084B5C3D-75D2-411E-8BC3-4F46A463BA09}" srcOrd="17" destOrd="0" presId="urn:microsoft.com/office/officeart/2005/8/layout/default"/>
    <dgm:cxn modelId="{E7D64567-33EA-4BEF-8D8E-6F1DEDBDA441}" type="presParOf" srcId="{7CB693DD-028C-4209-86CE-5B8567E276A6}" destId="{9F9BEC5B-3C6C-4A72-9289-5B884C4D0C6C}" srcOrd="18" destOrd="0" presId="urn:microsoft.com/office/officeart/2005/8/layout/default"/>
    <dgm:cxn modelId="{0C89299C-3032-4CA2-88F0-5DBD63302760}" type="presParOf" srcId="{7CB693DD-028C-4209-86CE-5B8567E276A6}" destId="{7FFF22D1-D2E6-48DF-9B0D-CBAB66310E59}" srcOrd="19" destOrd="0" presId="urn:microsoft.com/office/officeart/2005/8/layout/default"/>
    <dgm:cxn modelId="{ADEACC7A-CA88-4318-93B4-2E640E0C90D7}" type="presParOf" srcId="{7CB693DD-028C-4209-86CE-5B8567E276A6}" destId="{2082272B-9ADA-4BBD-80A5-34B1DAE0DED1}" srcOrd="20" destOrd="0" presId="urn:microsoft.com/office/officeart/2005/8/layout/default"/>
    <dgm:cxn modelId="{6CEFEF52-DEFF-40BA-9DA9-D03B9167D6C0}" type="presParOf" srcId="{7CB693DD-028C-4209-86CE-5B8567E276A6}" destId="{97B61A5D-A738-45ED-8898-C64E38E09A53}" srcOrd="21" destOrd="0" presId="urn:microsoft.com/office/officeart/2005/8/layout/default"/>
    <dgm:cxn modelId="{B5DBA791-4D7C-4792-A8FE-54100986774C}" type="presParOf" srcId="{7CB693DD-028C-4209-86CE-5B8567E276A6}" destId="{07B82040-AC47-4823-BB08-1ECA1A3C7050}" srcOrd="22" destOrd="0" presId="urn:microsoft.com/office/officeart/2005/8/layout/default"/>
    <dgm:cxn modelId="{9648272D-4A7F-4400-AB09-FF381554C65F}" type="presParOf" srcId="{7CB693DD-028C-4209-86CE-5B8567E276A6}" destId="{CC43BAF4-7F91-4BB1-8CC0-01DF95F76769}" srcOrd="23" destOrd="0" presId="urn:microsoft.com/office/officeart/2005/8/layout/default"/>
    <dgm:cxn modelId="{891D8C85-E7B2-496A-B9AD-1822D95E18F8}" type="presParOf" srcId="{7CB693DD-028C-4209-86CE-5B8567E276A6}" destId="{4FC9B5EB-8962-4A2B-B16D-1A184D54E8C2}" srcOrd="24" destOrd="0" presId="urn:microsoft.com/office/officeart/2005/8/layout/default"/>
    <dgm:cxn modelId="{AEEB7237-968D-41AC-9FFA-1EBEE4EC3CFE}" type="presParOf" srcId="{7CB693DD-028C-4209-86CE-5B8567E276A6}" destId="{934D3393-56D1-462B-B304-79FDE697E76D}" srcOrd="25" destOrd="0" presId="urn:microsoft.com/office/officeart/2005/8/layout/default"/>
    <dgm:cxn modelId="{A883D31E-69C9-4EEA-B5F2-20F3F2E138A6}" type="presParOf" srcId="{7CB693DD-028C-4209-86CE-5B8567E276A6}" destId="{6116A937-6962-4003-8DA7-52B6D4F45001}" srcOrd="26" destOrd="0" presId="urn:microsoft.com/office/officeart/2005/8/layout/default"/>
    <dgm:cxn modelId="{D5B191F3-EBE7-478D-97A7-8C82DF54DD76}" type="presParOf" srcId="{7CB693DD-028C-4209-86CE-5B8567E276A6}" destId="{128CCA66-9F8D-46B4-9FE3-C69870C2D6F1}" srcOrd="27" destOrd="0" presId="urn:microsoft.com/office/officeart/2005/8/layout/default"/>
    <dgm:cxn modelId="{55BA25D4-E1CB-4F6F-BE6C-A06A49DA86B0}" type="presParOf" srcId="{7CB693DD-028C-4209-86CE-5B8567E276A6}" destId="{D8F4A136-BDB2-406D-9747-8C146D29F505}" srcOrd="28" destOrd="0" presId="urn:microsoft.com/office/officeart/2005/8/layout/default"/>
    <dgm:cxn modelId="{8E92C56E-F831-4C16-B85C-B967C92F791D}" type="presParOf" srcId="{7CB693DD-028C-4209-86CE-5B8567E276A6}" destId="{5E90570C-EBAB-4A77-9FB8-7666EDB8871A}" srcOrd="29" destOrd="0" presId="urn:microsoft.com/office/officeart/2005/8/layout/default"/>
    <dgm:cxn modelId="{5609698D-288C-4822-B149-D8D888A50ADA}" type="presParOf" srcId="{7CB693DD-028C-4209-86CE-5B8567E276A6}" destId="{E3FF09C3-D307-4476-8B4A-EA39C5D855B5}"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16FAD51-A490-4349-89BF-8F6BAA7CF2E7}" type="doc">
      <dgm:prSet loTypeId="urn:microsoft.com/office/officeart/2005/8/layout/matrix1" loCatId="matrix" qsTypeId="urn:microsoft.com/office/officeart/2005/8/quickstyle/3d1" qsCatId="3D" csTypeId="urn:microsoft.com/office/officeart/2005/8/colors/accent0_3" csCatId="mainScheme" phldr="1"/>
      <dgm:spPr/>
      <dgm:t>
        <a:bodyPr/>
        <a:lstStyle/>
        <a:p>
          <a:endParaRPr lang="en-US"/>
        </a:p>
      </dgm:t>
    </dgm:pt>
    <dgm:pt modelId="{32181B9C-58D7-48D2-89A0-F46A5854FB7C}">
      <dgm:prSet phldrT="[Text]"/>
      <dgm:spPr/>
      <dgm:t>
        <a:bodyPr/>
        <a:lstStyle/>
        <a:p>
          <a:r>
            <a:rPr lang="en-US" dirty="0" smtClean="0">
              <a:latin typeface="Trajan Pro" pitchFamily="18" charset="0"/>
            </a:rPr>
            <a:t>Action Verb</a:t>
          </a:r>
          <a:endParaRPr lang="en-US" dirty="0">
            <a:latin typeface="Trajan Pro" pitchFamily="18" charset="0"/>
          </a:endParaRPr>
        </a:p>
      </dgm:t>
    </dgm:pt>
    <dgm:pt modelId="{36142A93-75F0-4B77-AE9B-EE50B15F8C59}" type="parTrans" cxnId="{38708D7F-7A0D-42CD-AD82-E52D6C3F0765}">
      <dgm:prSet/>
      <dgm:spPr/>
      <dgm:t>
        <a:bodyPr/>
        <a:lstStyle/>
        <a:p>
          <a:endParaRPr lang="en-US"/>
        </a:p>
      </dgm:t>
    </dgm:pt>
    <dgm:pt modelId="{66DFFF3A-584D-4130-8824-8C0E7219A346}" type="sibTrans" cxnId="{38708D7F-7A0D-42CD-AD82-E52D6C3F0765}">
      <dgm:prSet/>
      <dgm:spPr/>
      <dgm:t>
        <a:bodyPr/>
        <a:lstStyle/>
        <a:p>
          <a:endParaRPr lang="en-US"/>
        </a:p>
      </dgm:t>
    </dgm:pt>
    <dgm:pt modelId="{15E4A87A-51BC-41BF-B35D-B3577B3D79C5}">
      <dgm:prSet phldrT="[Text]"/>
      <dgm:spPr/>
      <dgm:t>
        <a:bodyPr/>
        <a:lstStyle/>
        <a:p>
          <a:r>
            <a:rPr lang="en-US" dirty="0" smtClean="0">
              <a:latin typeface="Trajan Pro" pitchFamily="18" charset="0"/>
            </a:rPr>
            <a:t>Supervise</a:t>
          </a:r>
          <a:endParaRPr lang="en-US" dirty="0">
            <a:latin typeface="Trajan Pro" pitchFamily="18" charset="0"/>
          </a:endParaRPr>
        </a:p>
      </dgm:t>
    </dgm:pt>
    <dgm:pt modelId="{5869FE22-20FF-48BD-A079-8CB4FAE9883E}" type="parTrans" cxnId="{CF595206-8845-41AB-AC37-E73F88B76591}">
      <dgm:prSet/>
      <dgm:spPr/>
      <dgm:t>
        <a:bodyPr/>
        <a:lstStyle/>
        <a:p>
          <a:endParaRPr lang="en-US"/>
        </a:p>
      </dgm:t>
    </dgm:pt>
    <dgm:pt modelId="{89F5C57F-B522-4BD4-8A1B-F6F569978A92}" type="sibTrans" cxnId="{CF595206-8845-41AB-AC37-E73F88B76591}">
      <dgm:prSet/>
      <dgm:spPr/>
      <dgm:t>
        <a:bodyPr/>
        <a:lstStyle/>
        <a:p>
          <a:endParaRPr lang="en-US"/>
        </a:p>
      </dgm:t>
    </dgm:pt>
    <dgm:pt modelId="{B3C077E7-3554-42F8-8A2D-8DBD477AB44E}">
      <dgm:prSet phldrT="[Text]"/>
      <dgm:spPr/>
      <dgm:t>
        <a:bodyPr/>
        <a:lstStyle/>
        <a:p>
          <a:r>
            <a:rPr lang="en-US" dirty="0" smtClean="0">
              <a:latin typeface="Trajan Pro" pitchFamily="18" charset="0"/>
            </a:rPr>
            <a:t>Mentor</a:t>
          </a:r>
          <a:endParaRPr lang="en-US" dirty="0">
            <a:latin typeface="Trajan Pro" pitchFamily="18" charset="0"/>
          </a:endParaRPr>
        </a:p>
      </dgm:t>
    </dgm:pt>
    <dgm:pt modelId="{B4DF9A05-B58F-41A1-B857-041C69872410}" type="parTrans" cxnId="{FFE9222C-9445-4418-A688-31F42BC62237}">
      <dgm:prSet/>
      <dgm:spPr/>
      <dgm:t>
        <a:bodyPr/>
        <a:lstStyle/>
        <a:p>
          <a:endParaRPr lang="en-US"/>
        </a:p>
      </dgm:t>
    </dgm:pt>
    <dgm:pt modelId="{11894FD5-9CE7-41C7-9887-DDCCF56439CC}" type="sibTrans" cxnId="{FFE9222C-9445-4418-A688-31F42BC62237}">
      <dgm:prSet/>
      <dgm:spPr/>
      <dgm:t>
        <a:bodyPr/>
        <a:lstStyle/>
        <a:p>
          <a:endParaRPr lang="en-US"/>
        </a:p>
      </dgm:t>
    </dgm:pt>
    <dgm:pt modelId="{908C85A2-38E0-4D4D-81F4-4922DEA68DC3}">
      <dgm:prSet phldrT="[Text]"/>
      <dgm:spPr/>
      <dgm:t>
        <a:bodyPr/>
        <a:lstStyle/>
        <a:p>
          <a:r>
            <a:rPr lang="en-US" dirty="0" smtClean="0">
              <a:latin typeface="Trajan Pro" pitchFamily="18" charset="0"/>
            </a:rPr>
            <a:t>Assist</a:t>
          </a:r>
          <a:endParaRPr lang="en-US" dirty="0">
            <a:latin typeface="Trajan Pro" pitchFamily="18" charset="0"/>
          </a:endParaRPr>
        </a:p>
      </dgm:t>
    </dgm:pt>
    <dgm:pt modelId="{AE530473-071D-4E14-9C94-99B863790F0D}" type="parTrans" cxnId="{A39F636E-830B-4BAF-81EC-DE8B2D4EF198}">
      <dgm:prSet/>
      <dgm:spPr/>
      <dgm:t>
        <a:bodyPr/>
        <a:lstStyle/>
        <a:p>
          <a:endParaRPr lang="en-US"/>
        </a:p>
      </dgm:t>
    </dgm:pt>
    <dgm:pt modelId="{07772C9B-DD20-47C1-9444-04498B9A4F44}" type="sibTrans" cxnId="{A39F636E-830B-4BAF-81EC-DE8B2D4EF198}">
      <dgm:prSet/>
      <dgm:spPr/>
      <dgm:t>
        <a:bodyPr/>
        <a:lstStyle/>
        <a:p>
          <a:endParaRPr lang="en-US"/>
        </a:p>
      </dgm:t>
    </dgm:pt>
    <dgm:pt modelId="{FBD04972-82AF-400B-AFB8-633055EBE166}">
      <dgm:prSet phldrT="[Text]"/>
      <dgm:spPr/>
      <dgm:t>
        <a:bodyPr/>
        <a:lstStyle/>
        <a:p>
          <a:r>
            <a:rPr lang="en-US" dirty="0" smtClean="0">
              <a:latin typeface="Trajan Pro" pitchFamily="18" charset="0"/>
            </a:rPr>
            <a:t>Review</a:t>
          </a:r>
          <a:endParaRPr lang="en-US" dirty="0">
            <a:latin typeface="Trajan Pro" pitchFamily="18" charset="0"/>
          </a:endParaRPr>
        </a:p>
      </dgm:t>
    </dgm:pt>
    <dgm:pt modelId="{E3A70F36-447E-436F-B56C-D1F20C9FC31F}" type="parTrans" cxnId="{F6DD9B23-5E3E-462D-87A1-174E95A1FCCF}">
      <dgm:prSet/>
      <dgm:spPr/>
      <dgm:t>
        <a:bodyPr/>
        <a:lstStyle/>
        <a:p>
          <a:endParaRPr lang="en-US"/>
        </a:p>
      </dgm:t>
    </dgm:pt>
    <dgm:pt modelId="{082BC6FB-1F13-4FB6-8DC3-3D02578886A5}" type="sibTrans" cxnId="{F6DD9B23-5E3E-462D-87A1-174E95A1FCCF}">
      <dgm:prSet/>
      <dgm:spPr/>
      <dgm:t>
        <a:bodyPr/>
        <a:lstStyle/>
        <a:p>
          <a:endParaRPr lang="en-US"/>
        </a:p>
      </dgm:t>
    </dgm:pt>
    <dgm:pt modelId="{C69DE745-FF1B-4C03-806F-50175FBCB806}" type="pres">
      <dgm:prSet presAssocID="{416FAD51-A490-4349-89BF-8F6BAA7CF2E7}" presName="diagram" presStyleCnt="0">
        <dgm:presLayoutVars>
          <dgm:chMax val="1"/>
          <dgm:dir/>
          <dgm:animLvl val="ctr"/>
          <dgm:resizeHandles val="exact"/>
        </dgm:presLayoutVars>
      </dgm:prSet>
      <dgm:spPr/>
      <dgm:t>
        <a:bodyPr/>
        <a:lstStyle/>
        <a:p>
          <a:endParaRPr lang="en-US"/>
        </a:p>
      </dgm:t>
    </dgm:pt>
    <dgm:pt modelId="{358A5ABE-19B9-4A11-97C6-37252D2A4938}" type="pres">
      <dgm:prSet presAssocID="{416FAD51-A490-4349-89BF-8F6BAA7CF2E7}" presName="matrix" presStyleCnt="0"/>
      <dgm:spPr/>
    </dgm:pt>
    <dgm:pt modelId="{C225A7C4-82DB-4C2C-A1AF-681E1AF0E306}" type="pres">
      <dgm:prSet presAssocID="{416FAD51-A490-4349-89BF-8F6BAA7CF2E7}" presName="tile1" presStyleLbl="node1" presStyleIdx="0" presStyleCnt="4"/>
      <dgm:spPr/>
      <dgm:t>
        <a:bodyPr/>
        <a:lstStyle/>
        <a:p>
          <a:endParaRPr lang="en-US"/>
        </a:p>
      </dgm:t>
    </dgm:pt>
    <dgm:pt modelId="{32219884-3B3D-4BD5-BA4C-28E70E671A1B}" type="pres">
      <dgm:prSet presAssocID="{416FAD51-A490-4349-89BF-8F6BAA7CF2E7}" presName="tile1text" presStyleLbl="node1" presStyleIdx="0" presStyleCnt="4">
        <dgm:presLayoutVars>
          <dgm:chMax val="0"/>
          <dgm:chPref val="0"/>
          <dgm:bulletEnabled val="1"/>
        </dgm:presLayoutVars>
      </dgm:prSet>
      <dgm:spPr/>
      <dgm:t>
        <a:bodyPr/>
        <a:lstStyle/>
        <a:p>
          <a:endParaRPr lang="en-US"/>
        </a:p>
      </dgm:t>
    </dgm:pt>
    <dgm:pt modelId="{5BE99285-1281-47A9-9450-CE901CFF47B7}" type="pres">
      <dgm:prSet presAssocID="{416FAD51-A490-4349-89BF-8F6BAA7CF2E7}" presName="tile2" presStyleLbl="node1" presStyleIdx="1" presStyleCnt="4" custLinFactNeighborX="28358" custLinFactNeighborY="-3509"/>
      <dgm:spPr/>
      <dgm:t>
        <a:bodyPr/>
        <a:lstStyle/>
        <a:p>
          <a:endParaRPr lang="en-US"/>
        </a:p>
      </dgm:t>
    </dgm:pt>
    <dgm:pt modelId="{DD1FE112-02DC-4DAC-AEBD-00D2AE028047}" type="pres">
      <dgm:prSet presAssocID="{416FAD51-A490-4349-89BF-8F6BAA7CF2E7}" presName="tile2text" presStyleLbl="node1" presStyleIdx="1" presStyleCnt="4">
        <dgm:presLayoutVars>
          <dgm:chMax val="0"/>
          <dgm:chPref val="0"/>
          <dgm:bulletEnabled val="1"/>
        </dgm:presLayoutVars>
      </dgm:prSet>
      <dgm:spPr/>
      <dgm:t>
        <a:bodyPr/>
        <a:lstStyle/>
        <a:p>
          <a:endParaRPr lang="en-US"/>
        </a:p>
      </dgm:t>
    </dgm:pt>
    <dgm:pt modelId="{23A53E41-2FEB-4E12-9A9F-3AC29A1B31EA}" type="pres">
      <dgm:prSet presAssocID="{416FAD51-A490-4349-89BF-8F6BAA7CF2E7}" presName="tile3" presStyleLbl="node1" presStyleIdx="2" presStyleCnt="4"/>
      <dgm:spPr/>
      <dgm:t>
        <a:bodyPr/>
        <a:lstStyle/>
        <a:p>
          <a:endParaRPr lang="en-US"/>
        </a:p>
      </dgm:t>
    </dgm:pt>
    <dgm:pt modelId="{A3CD5463-13B2-4B77-B8EF-5D1F7F949FE1}" type="pres">
      <dgm:prSet presAssocID="{416FAD51-A490-4349-89BF-8F6BAA7CF2E7}" presName="tile3text" presStyleLbl="node1" presStyleIdx="2" presStyleCnt="4">
        <dgm:presLayoutVars>
          <dgm:chMax val="0"/>
          <dgm:chPref val="0"/>
          <dgm:bulletEnabled val="1"/>
        </dgm:presLayoutVars>
      </dgm:prSet>
      <dgm:spPr/>
      <dgm:t>
        <a:bodyPr/>
        <a:lstStyle/>
        <a:p>
          <a:endParaRPr lang="en-US"/>
        </a:p>
      </dgm:t>
    </dgm:pt>
    <dgm:pt modelId="{4CD07C18-5374-4716-A740-2439D28ABC53}" type="pres">
      <dgm:prSet presAssocID="{416FAD51-A490-4349-89BF-8F6BAA7CF2E7}" presName="tile4" presStyleLbl="node1" presStyleIdx="3" presStyleCnt="4"/>
      <dgm:spPr/>
      <dgm:t>
        <a:bodyPr/>
        <a:lstStyle/>
        <a:p>
          <a:endParaRPr lang="en-US"/>
        </a:p>
      </dgm:t>
    </dgm:pt>
    <dgm:pt modelId="{711A1FBC-5637-478D-955A-97E96C9DCA0F}" type="pres">
      <dgm:prSet presAssocID="{416FAD51-A490-4349-89BF-8F6BAA7CF2E7}" presName="tile4text" presStyleLbl="node1" presStyleIdx="3" presStyleCnt="4">
        <dgm:presLayoutVars>
          <dgm:chMax val="0"/>
          <dgm:chPref val="0"/>
          <dgm:bulletEnabled val="1"/>
        </dgm:presLayoutVars>
      </dgm:prSet>
      <dgm:spPr/>
      <dgm:t>
        <a:bodyPr/>
        <a:lstStyle/>
        <a:p>
          <a:endParaRPr lang="en-US"/>
        </a:p>
      </dgm:t>
    </dgm:pt>
    <dgm:pt modelId="{B5B42BE6-B357-480B-84B2-9AB4D3CF174E}" type="pres">
      <dgm:prSet presAssocID="{416FAD51-A490-4349-89BF-8F6BAA7CF2E7}" presName="centerTile" presStyleLbl="fgShp" presStyleIdx="0" presStyleCnt="1">
        <dgm:presLayoutVars>
          <dgm:chMax val="0"/>
          <dgm:chPref val="0"/>
        </dgm:presLayoutVars>
      </dgm:prSet>
      <dgm:spPr/>
      <dgm:t>
        <a:bodyPr/>
        <a:lstStyle/>
        <a:p>
          <a:endParaRPr lang="en-US"/>
        </a:p>
      </dgm:t>
    </dgm:pt>
  </dgm:ptLst>
  <dgm:cxnLst>
    <dgm:cxn modelId="{CF595206-8845-41AB-AC37-E73F88B76591}" srcId="{32181B9C-58D7-48D2-89A0-F46A5854FB7C}" destId="{15E4A87A-51BC-41BF-B35D-B3577B3D79C5}" srcOrd="0" destOrd="0" parTransId="{5869FE22-20FF-48BD-A079-8CB4FAE9883E}" sibTransId="{89F5C57F-B522-4BD4-8A1B-F6F569978A92}"/>
    <dgm:cxn modelId="{69A71EED-D3DF-4D7A-A45A-814B13144807}" type="presOf" srcId="{15E4A87A-51BC-41BF-B35D-B3577B3D79C5}" destId="{32219884-3B3D-4BD5-BA4C-28E70E671A1B}" srcOrd="1" destOrd="0" presId="urn:microsoft.com/office/officeart/2005/8/layout/matrix1"/>
    <dgm:cxn modelId="{13EFDA44-4DBD-486F-BE87-4B46A926A58E}" type="presOf" srcId="{908C85A2-38E0-4D4D-81F4-4922DEA68DC3}" destId="{23A53E41-2FEB-4E12-9A9F-3AC29A1B31EA}" srcOrd="0" destOrd="0" presId="urn:microsoft.com/office/officeart/2005/8/layout/matrix1"/>
    <dgm:cxn modelId="{38708D7F-7A0D-42CD-AD82-E52D6C3F0765}" srcId="{416FAD51-A490-4349-89BF-8F6BAA7CF2E7}" destId="{32181B9C-58D7-48D2-89A0-F46A5854FB7C}" srcOrd="0" destOrd="0" parTransId="{36142A93-75F0-4B77-AE9B-EE50B15F8C59}" sibTransId="{66DFFF3A-584D-4130-8824-8C0E7219A346}"/>
    <dgm:cxn modelId="{F6DD9B23-5E3E-462D-87A1-174E95A1FCCF}" srcId="{32181B9C-58D7-48D2-89A0-F46A5854FB7C}" destId="{FBD04972-82AF-400B-AFB8-633055EBE166}" srcOrd="3" destOrd="0" parTransId="{E3A70F36-447E-436F-B56C-D1F20C9FC31F}" sibTransId="{082BC6FB-1F13-4FB6-8DC3-3D02578886A5}"/>
    <dgm:cxn modelId="{A39F636E-830B-4BAF-81EC-DE8B2D4EF198}" srcId="{32181B9C-58D7-48D2-89A0-F46A5854FB7C}" destId="{908C85A2-38E0-4D4D-81F4-4922DEA68DC3}" srcOrd="2" destOrd="0" parTransId="{AE530473-071D-4E14-9C94-99B863790F0D}" sibTransId="{07772C9B-DD20-47C1-9444-04498B9A4F44}"/>
    <dgm:cxn modelId="{239CB886-7E55-4582-8BE3-D410EE9AE323}" type="presOf" srcId="{FBD04972-82AF-400B-AFB8-633055EBE166}" destId="{711A1FBC-5637-478D-955A-97E96C9DCA0F}" srcOrd="1" destOrd="0" presId="urn:microsoft.com/office/officeart/2005/8/layout/matrix1"/>
    <dgm:cxn modelId="{FFE9222C-9445-4418-A688-31F42BC62237}" srcId="{32181B9C-58D7-48D2-89A0-F46A5854FB7C}" destId="{B3C077E7-3554-42F8-8A2D-8DBD477AB44E}" srcOrd="1" destOrd="0" parTransId="{B4DF9A05-B58F-41A1-B857-041C69872410}" sibTransId="{11894FD5-9CE7-41C7-9887-DDCCF56439CC}"/>
    <dgm:cxn modelId="{47A35243-21E8-48C9-BD5F-CE31DC5BC99C}" type="presOf" srcId="{B3C077E7-3554-42F8-8A2D-8DBD477AB44E}" destId="{DD1FE112-02DC-4DAC-AEBD-00D2AE028047}" srcOrd="1" destOrd="0" presId="urn:microsoft.com/office/officeart/2005/8/layout/matrix1"/>
    <dgm:cxn modelId="{D48961D4-FC1C-4ACA-BD7A-18DFFD65A6A5}" type="presOf" srcId="{416FAD51-A490-4349-89BF-8F6BAA7CF2E7}" destId="{C69DE745-FF1B-4C03-806F-50175FBCB806}" srcOrd="0" destOrd="0" presId="urn:microsoft.com/office/officeart/2005/8/layout/matrix1"/>
    <dgm:cxn modelId="{30176537-3003-4D7D-9953-97EC2FAB71BE}" type="presOf" srcId="{B3C077E7-3554-42F8-8A2D-8DBD477AB44E}" destId="{5BE99285-1281-47A9-9450-CE901CFF47B7}" srcOrd="0" destOrd="0" presId="urn:microsoft.com/office/officeart/2005/8/layout/matrix1"/>
    <dgm:cxn modelId="{A362F970-EF88-4176-A79A-5AA988E0485A}" type="presOf" srcId="{32181B9C-58D7-48D2-89A0-F46A5854FB7C}" destId="{B5B42BE6-B357-480B-84B2-9AB4D3CF174E}" srcOrd="0" destOrd="0" presId="urn:microsoft.com/office/officeart/2005/8/layout/matrix1"/>
    <dgm:cxn modelId="{85282B50-3982-4AA3-BEE6-3819A3E9E1B2}" type="presOf" srcId="{908C85A2-38E0-4D4D-81F4-4922DEA68DC3}" destId="{A3CD5463-13B2-4B77-B8EF-5D1F7F949FE1}" srcOrd="1" destOrd="0" presId="urn:microsoft.com/office/officeart/2005/8/layout/matrix1"/>
    <dgm:cxn modelId="{F980652B-3085-4CEE-8441-2AB769E5CC50}" type="presOf" srcId="{FBD04972-82AF-400B-AFB8-633055EBE166}" destId="{4CD07C18-5374-4716-A740-2439D28ABC53}" srcOrd="0" destOrd="0" presId="urn:microsoft.com/office/officeart/2005/8/layout/matrix1"/>
    <dgm:cxn modelId="{954C3BE7-9AC0-4433-BDF0-5AB44D0531F2}" type="presOf" srcId="{15E4A87A-51BC-41BF-B35D-B3577B3D79C5}" destId="{C225A7C4-82DB-4C2C-A1AF-681E1AF0E306}" srcOrd="0" destOrd="0" presId="urn:microsoft.com/office/officeart/2005/8/layout/matrix1"/>
    <dgm:cxn modelId="{1B5513F5-B9EE-4C88-9EBC-7BF23FD27B55}" type="presParOf" srcId="{C69DE745-FF1B-4C03-806F-50175FBCB806}" destId="{358A5ABE-19B9-4A11-97C6-37252D2A4938}" srcOrd="0" destOrd="0" presId="urn:microsoft.com/office/officeart/2005/8/layout/matrix1"/>
    <dgm:cxn modelId="{482E3176-CD3F-43BD-A768-781B8ED1E35B}" type="presParOf" srcId="{358A5ABE-19B9-4A11-97C6-37252D2A4938}" destId="{C225A7C4-82DB-4C2C-A1AF-681E1AF0E306}" srcOrd="0" destOrd="0" presId="urn:microsoft.com/office/officeart/2005/8/layout/matrix1"/>
    <dgm:cxn modelId="{2E3C53FB-7CBC-492F-B37B-EA3E8586FB21}" type="presParOf" srcId="{358A5ABE-19B9-4A11-97C6-37252D2A4938}" destId="{32219884-3B3D-4BD5-BA4C-28E70E671A1B}" srcOrd="1" destOrd="0" presId="urn:microsoft.com/office/officeart/2005/8/layout/matrix1"/>
    <dgm:cxn modelId="{53CA408D-B8F9-47B5-BFEE-2038DEA0F560}" type="presParOf" srcId="{358A5ABE-19B9-4A11-97C6-37252D2A4938}" destId="{5BE99285-1281-47A9-9450-CE901CFF47B7}" srcOrd="2" destOrd="0" presId="urn:microsoft.com/office/officeart/2005/8/layout/matrix1"/>
    <dgm:cxn modelId="{68327FA9-E047-4024-B209-AA0E7EA48325}" type="presParOf" srcId="{358A5ABE-19B9-4A11-97C6-37252D2A4938}" destId="{DD1FE112-02DC-4DAC-AEBD-00D2AE028047}" srcOrd="3" destOrd="0" presId="urn:microsoft.com/office/officeart/2005/8/layout/matrix1"/>
    <dgm:cxn modelId="{D089EA8B-1412-4480-9DE5-A0C4DFDCF4B7}" type="presParOf" srcId="{358A5ABE-19B9-4A11-97C6-37252D2A4938}" destId="{23A53E41-2FEB-4E12-9A9F-3AC29A1B31EA}" srcOrd="4" destOrd="0" presId="urn:microsoft.com/office/officeart/2005/8/layout/matrix1"/>
    <dgm:cxn modelId="{23852CF1-BC1D-42C4-8BCB-FE83F40E38E9}" type="presParOf" srcId="{358A5ABE-19B9-4A11-97C6-37252D2A4938}" destId="{A3CD5463-13B2-4B77-B8EF-5D1F7F949FE1}" srcOrd="5" destOrd="0" presId="urn:microsoft.com/office/officeart/2005/8/layout/matrix1"/>
    <dgm:cxn modelId="{9295D76C-DC28-43A0-8618-B12D55255BF8}" type="presParOf" srcId="{358A5ABE-19B9-4A11-97C6-37252D2A4938}" destId="{4CD07C18-5374-4716-A740-2439D28ABC53}" srcOrd="6" destOrd="0" presId="urn:microsoft.com/office/officeart/2005/8/layout/matrix1"/>
    <dgm:cxn modelId="{CA0080DD-BE8C-4051-908F-64800D5C7E04}" type="presParOf" srcId="{358A5ABE-19B9-4A11-97C6-37252D2A4938}" destId="{711A1FBC-5637-478D-955A-97E96C9DCA0F}" srcOrd="7" destOrd="0" presId="urn:microsoft.com/office/officeart/2005/8/layout/matrix1"/>
    <dgm:cxn modelId="{18131F32-C656-4ED4-97DC-65E60FAFD122}" type="presParOf" srcId="{C69DE745-FF1B-4C03-806F-50175FBCB806}" destId="{B5B42BE6-B357-480B-84B2-9AB4D3CF174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1F7E6D-6D86-4698-A308-7FBAB74E8762}" type="doc">
      <dgm:prSet loTypeId="urn:microsoft.com/office/officeart/2005/8/layout/vList6" loCatId="list" qsTypeId="urn:microsoft.com/office/officeart/2005/8/quickstyle/simple5" qsCatId="simple" csTypeId="urn:microsoft.com/office/officeart/2005/8/colors/colorful1#5" csCatId="colorful" phldr="1"/>
      <dgm:spPr/>
      <dgm:t>
        <a:bodyPr/>
        <a:lstStyle/>
        <a:p>
          <a:endParaRPr lang="en-US"/>
        </a:p>
      </dgm:t>
    </dgm:pt>
    <dgm:pt modelId="{E1AA004C-0C61-452E-8D68-48D8FCEF7140}">
      <dgm:prSet phldrT="[Text]"/>
      <dgm:spPr/>
      <dgm:t>
        <a:bodyPr/>
        <a:lstStyle/>
        <a:p>
          <a:r>
            <a:rPr lang="en-US" dirty="0" smtClean="0">
              <a:latin typeface="Trajan Pro" pitchFamily="18" charset="0"/>
            </a:rPr>
            <a:t>Quantify</a:t>
          </a:r>
          <a:endParaRPr lang="en-US" dirty="0">
            <a:latin typeface="Trajan Pro" pitchFamily="18" charset="0"/>
          </a:endParaRPr>
        </a:p>
      </dgm:t>
    </dgm:pt>
    <dgm:pt modelId="{C63CB4A3-B710-4FA3-85D9-1394AC14008E}" type="parTrans" cxnId="{9A06DCD6-B3B4-4840-87CA-F051CD10F2CF}">
      <dgm:prSet/>
      <dgm:spPr/>
      <dgm:t>
        <a:bodyPr/>
        <a:lstStyle/>
        <a:p>
          <a:endParaRPr lang="en-US"/>
        </a:p>
      </dgm:t>
    </dgm:pt>
    <dgm:pt modelId="{D6D4A6E0-32CB-4A8E-9C6C-63648DFB7D1F}" type="sibTrans" cxnId="{9A06DCD6-B3B4-4840-87CA-F051CD10F2CF}">
      <dgm:prSet/>
      <dgm:spPr/>
      <dgm:t>
        <a:bodyPr/>
        <a:lstStyle/>
        <a:p>
          <a:endParaRPr lang="en-US"/>
        </a:p>
      </dgm:t>
    </dgm:pt>
    <dgm:pt modelId="{8A6739BE-91F8-4C67-A224-2758C9627CAE}">
      <dgm:prSet phldrT="[Text]"/>
      <dgm:spPr/>
      <dgm:t>
        <a:bodyPr/>
        <a:lstStyle/>
        <a:p>
          <a:r>
            <a:rPr lang="en-US" dirty="0" smtClean="0">
              <a:latin typeface="Trajan Pro" pitchFamily="18" charset="0"/>
            </a:rPr>
            <a:t>Organized a group of </a:t>
          </a:r>
          <a:r>
            <a:rPr lang="en-US" i="1" dirty="0" smtClean="0">
              <a:latin typeface="Trajan Pro" pitchFamily="18" charset="0"/>
            </a:rPr>
            <a:t>25 </a:t>
          </a:r>
          <a:r>
            <a:rPr lang="en-US" dirty="0" smtClean="0">
              <a:latin typeface="Trajan Pro" pitchFamily="18" charset="0"/>
            </a:rPr>
            <a:t>volunteers</a:t>
          </a:r>
          <a:endParaRPr lang="en-US" dirty="0">
            <a:latin typeface="Trajan Pro" pitchFamily="18" charset="0"/>
          </a:endParaRPr>
        </a:p>
      </dgm:t>
    </dgm:pt>
    <dgm:pt modelId="{A7EBB461-5978-412C-A56E-AFA7D6E7D25B}" type="parTrans" cxnId="{C323B74A-70B1-4432-9232-7062B91007D6}">
      <dgm:prSet/>
      <dgm:spPr/>
      <dgm:t>
        <a:bodyPr/>
        <a:lstStyle/>
        <a:p>
          <a:endParaRPr lang="en-US"/>
        </a:p>
      </dgm:t>
    </dgm:pt>
    <dgm:pt modelId="{00076172-E966-4004-819C-1F673311D5DA}" type="sibTrans" cxnId="{C323B74A-70B1-4432-9232-7062B91007D6}">
      <dgm:prSet/>
      <dgm:spPr/>
      <dgm:t>
        <a:bodyPr/>
        <a:lstStyle/>
        <a:p>
          <a:endParaRPr lang="en-US"/>
        </a:p>
      </dgm:t>
    </dgm:pt>
    <dgm:pt modelId="{FDF15ADB-4DD5-4A48-873E-6E85B76E8F08}">
      <dgm:prSet phldrT="[Text]"/>
      <dgm:spPr/>
      <dgm:t>
        <a:bodyPr/>
        <a:lstStyle/>
        <a:p>
          <a:r>
            <a:rPr lang="en-US" dirty="0" smtClean="0">
              <a:latin typeface="Trajan Pro" pitchFamily="18" charset="0"/>
            </a:rPr>
            <a:t>Qualify</a:t>
          </a:r>
          <a:endParaRPr lang="en-US" dirty="0">
            <a:latin typeface="Trajan Pro" pitchFamily="18" charset="0"/>
          </a:endParaRPr>
        </a:p>
      </dgm:t>
    </dgm:pt>
    <dgm:pt modelId="{C6B6F9E6-B465-4A25-9CE8-DB475461F91C}" type="parTrans" cxnId="{BFA3B0A4-CD68-4FB6-985B-077F59296F44}">
      <dgm:prSet/>
      <dgm:spPr/>
      <dgm:t>
        <a:bodyPr/>
        <a:lstStyle/>
        <a:p>
          <a:endParaRPr lang="en-US"/>
        </a:p>
      </dgm:t>
    </dgm:pt>
    <dgm:pt modelId="{EF0245C0-0A05-4A3C-89EB-A2A40A4237F3}" type="sibTrans" cxnId="{BFA3B0A4-CD68-4FB6-985B-077F59296F44}">
      <dgm:prSet/>
      <dgm:spPr/>
      <dgm:t>
        <a:bodyPr/>
        <a:lstStyle/>
        <a:p>
          <a:endParaRPr lang="en-US"/>
        </a:p>
      </dgm:t>
    </dgm:pt>
    <dgm:pt modelId="{88C13775-20FE-4840-9EE9-0DAC55A5E125}">
      <dgm:prSet phldrT="[Text]"/>
      <dgm:spPr/>
      <dgm:t>
        <a:bodyPr/>
        <a:lstStyle/>
        <a:p>
          <a:r>
            <a:rPr lang="en-US" dirty="0" smtClean="0">
              <a:latin typeface="Trajan Pro" pitchFamily="18" charset="0"/>
            </a:rPr>
            <a:t>Presented career development workshops to first year students</a:t>
          </a:r>
          <a:endParaRPr lang="en-US" dirty="0">
            <a:latin typeface="Trajan Pro" pitchFamily="18" charset="0"/>
          </a:endParaRPr>
        </a:p>
      </dgm:t>
    </dgm:pt>
    <dgm:pt modelId="{46AE8BDE-7A1E-4728-B957-39479E519603}" type="parTrans" cxnId="{BA95F47B-4087-413B-BEAF-71532D8D18B1}">
      <dgm:prSet/>
      <dgm:spPr/>
      <dgm:t>
        <a:bodyPr/>
        <a:lstStyle/>
        <a:p>
          <a:endParaRPr lang="en-US"/>
        </a:p>
      </dgm:t>
    </dgm:pt>
    <dgm:pt modelId="{C4E1C6BB-1F45-449B-AB97-0D5F78504B99}" type="sibTrans" cxnId="{BA95F47B-4087-413B-BEAF-71532D8D18B1}">
      <dgm:prSet/>
      <dgm:spPr/>
      <dgm:t>
        <a:bodyPr/>
        <a:lstStyle/>
        <a:p>
          <a:endParaRPr lang="en-US"/>
        </a:p>
      </dgm:t>
    </dgm:pt>
    <dgm:pt modelId="{730D38F6-CB52-4DF9-B3ED-3912D32638C6}" type="pres">
      <dgm:prSet presAssocID="{D51F7E6D-6D86-4698-A308-7FBAB74E8762}" presName="Name0" presStyleCnt="0">
        <dgm:presLayoutVars>
          <dgm:dir/>
          <dgm:animLvl val="lvl"/>
          <dgm:resizeHandles/>
        </dgm:presLayoutVars>
      </dgm:prSet>
      <dgm:spPr/>
      <dgm:t>
        <a:bodyPr/>
        <a:lstStyle/>
        <a:p>
          <a:endParaRPr lang="en-US"/>
        </a:p>
      </dgm:t>
    </dgm:pt>
    <dgm:pt modelId="{FDF8C24B-2A1C-4415-9EB5-F594338889C3}" type="pres">
      <dgm:prSet presAssocID="{E1AA004C-0C61-452E-8D68-48D8FCEF7140}" presName="linNode" presStyleCnt="0"/>
      <dgm:spPr/>
    </dgm:pt>
    <dgm:pt modelId="{6D64A175-A704-4569-B405-4C57960A6D00}" type="pres">
      <dgm:prSet presAssocID="{E1AA004C-0C61-452E-8D68-48D8FCEF7140}" presName="parentShp" presStyleLbl="node1" presStyleIdx="0" presStyleCnt="2">
        <dgm:presLayoutVars>
          <dgm:bulletEnabled val="1"/>
        </dgm:presLayoutVars>
      </dgm:prSet>
      <dgm:spPr/>
      <dgm:t>
        <a:bodyPr/>
        <a:lstStyle/>
        <a:p>
          <a:endParaRPr lang="en-US"/>
        </a:p>
      </dgm:t>
    </dgm:pt>
    <dgm:pt modelId="{B8D8D363-FE47-4B15-ADD1-5484450F3060}" type="pres">
      <dgm:prSet presAssocID="{E1AA004C-0C61-452E-8D68-48D8FCEF7140}" presName="childShp" presStyleLbl="bgAccFollowNode1" presStyleIdx="0" presStyleCnt="2">
        <dgm:presLayoutVars>
          <dgm:bulletEnabled val="1"/>
        </dgm:presLayoutVars>
      </dgm:prSet>
      <dgm:spPr/>
      <dgm:t>
        <a:bodyPr/>
        <a:lstStyle/>
        <a:p>
          <a:endParaRPr lang="en-US"/>
        </a:p>
      </dgm:t>
    </dgm:pt>
    <dgm:pt modelId="{D6367715-ED12-48BA-915C-E4C146EDEBCF}" type="pres">
      <dgm:prSet presAssocID="{D6D4A6E0-32CB-4A8E-9C6C-63648DFB7D1F}" presName="spacing" presStyleCnt="0"/>
      <dgm:spPr/>
    </dgm:pt>
    <dgm:pt modelId="{4A3D37BF-22F1-42AC-9C7A-81F94AB721A5}" type="pres">
      <dgm:prSet presAssocID="{FDF15ADB-4DD5-4A48-873E-6E85B76E8F08}" presName="linNode" presStyleCnt="0"/>
      <dgm:spPr/>
    </dgm:pt>
    <dgm:pt modelId="{00CB4D2A-ED57-4761-A409-500139ECE077}" type="pres">
      <dgm:prSet presAssocID="{FDF15ADB-4DD5-4A48-873E-6E85B76E8F08}" presName="parentShp" presStyleLbl="node1" presStyleIdx="1" presStyleCnt="2">
        <dgm:presLayoutVars>
          <dgm:bulletEnabled val="1"/>
        </dgm:presLayoutVars>
      </dgm:prSet>
      <dgm:spPr/>
      <dgm:t>
        <a:bodyPr/>
        <a:lstStyle/>
        <a:p>
          <a:endParaRPr lang="en-US"/>
        </a:p>
      </dgm:t>
    </dgm:pt>
    <dgm:pt modelId="{E80285D6-58DD-4915-89E4-91D53C66106C}" type="pres">
      <dgm:prSet presAssocID="{FDF15ADB-4DD5-4A48-873E-6E85B76E8F08}" presName="childShp" presStyleLbl="bgAccFollowNode1" presStyleIdx="1" presStyleCnt="2">
        <dgm:presLayoutVars>
          <dgm:bulletEnabled val="1"/>
        </dgm:presLayoutVars>
      </dgm:prSet>
      <dgm:spPr/>
      <dgm:t>
        <a:bodyPr/>
        <a:lstStyle/>
        <a:p>
          <a:endParaRPr lang="en-US"/>
        </a:p>
      </dgm:t>
    </dgm:pt>
  </dgm:ptLst>
  <dgm:cxnLst>
    <dgm:cxn modelId="{71483542-6B15-4B14-AB62-1CC1A6091AF8}" type="presOf" srcId="{8A6739BE-91F8-4C67-A224-2758C9627CAE}" destId="{B8D8D363-FE47-4B15-ADD1-5484450F3060}" srcOrd="0" destOrd="0" presId="urn:microsoft.com/office/officeart/2005/8/layout/vList6"/>
    <dgm:cxn modelId="{4178AE95-FC0D-4DD3-BE35-95ECC632BD5A}" type="presOf" srcId="{88C13775-20FE-4840-9EE9-0DAC55A5E125}" destId="{E80285D6-58DD-4915-89E4-91D53C66106C}" srcOrd="0" destOrd="0" presId="urn:microsoft.com/office/officeart/2005/8/layout/vList6"/>
    <dgm:cxn modelId="{BFA3B0A4-CD68-4FB6-985B-077F59296F44}" srcId="{D51F7E6D-6D86-4698-A308-7FBAB74E8762}" destId="{FDF15ADB-4DD5-4A48-873E-6E85B76E8F08}" srcOrd="1" destOrd="0" parTransId="{C6B6F9E6-B465-4A25-9CE8-DB475461F91C}" sibTransId="{EF0245C0-0A05-4A3C-89EB-A2A40A4237F3}"/>
    <dgm:cxn modelId="{65069F5D-C20D-4AA0-8CFF-C29BE08D733E}" type="presOf" srcId="{E1AA004C-0C61-452E-8D68-48D8FCEF7140}" destId="{6D64A175-A704-4569-B405-4C57960A6D00}" srcOrd="0" destOrd="0" presId="urn:microsoft.com/office/officeart/2005/8/layout/vList6"/>
    <dgm:cxn modelId="{C323B74A-70B1-4432-9232-7062B91007D6}" srcId="{E1AA004C-0C61-452E-8D68-48D8FCEF7140}" destId="{8A6739BE-91F8-4C67-A224-2758C9627CAE}" srcOrd="0" destOrd="0" parTransId="{A7EBB461-5978-412C-A56E-AFA7D6E7D25B}" sibTransId="{00076172-E966-4004-819C-1F673311D5DA}"/>
    <dgm:cxn modelId="{3D8EAE96-601A-4B2D-86AC-D3F823755CFF}" type="presOf" srcId="{FDF15ADB-4DD5-4A48-873E-6E85B76E8F08}" destId="{00CB4D2A-ED57-4761-A409-500139ECE077}" srcOrd="0" destOrd="0" presId="urn:microsoft.com/office/officeart/2005/8/layout/vList6"/>
    <dgm:cxn modelId="{6CB1AC62-E3BF-4F99-B1F4-ABE7CBAE54FB}" type="presOf" srcId="{D51F7E6D-6D86-4698-A308-7FBAB74E8762}" destId="{730D38F6-CB52-4DF9-B3ED-3912D32638C6}" srcOrd="0" destOrd="0" presId="urn:microsoft.com/office/officeart/2005/8/layout/vList6"/>
    <dgm:cxn modelId="{9A06DCD6-B3B4-4840-87CA-F051CD10F2CF}" srcId="{D51F7E6D-6D86-4698-A308-7FBAB74E8762}" destId="{E1AA004C-0C61-452E-8D68-48D8FCEF7140}" srcOrd="0" destOrd="0" parTransId="{C63CB4A3-B710-4FA3-85D9-1394AC14008E}" sibTransId="{D6D4A6E0-32CB-4A8E-9C6C-63648DFB7D1F}"/>
    <dgm:cxn modelId="{BA95F47B-4087-413B-BEAF-71532D8D18B1}" srcId="{FDF15ADB-4DD5-4A48-873E-6E85B76E8F08}" destId="{88C13775-20FE-4840-9EE9-0DAC55A5E125}" srcOrd="0" destOrd="0" parTransId="{46AE8BDE-7A1E-4728-B957-39479E519603}" sibTransId="{C4E1C6BB-1F45-449B-AB97-0D5F78504B99}"/>
    <dgm:cxn modelId="{3AFC216F-02E8-4CF9-A05A-C7D19129006F}" type="presParOf" srcId="{730D38F6-CB52-4DF9-B3ED-3912D32638C6}" destId="{FDF8C24B-2A1C-4415-9EB5-F594338889C3}" srcOrd="0" destOrd="0" presId="urn:microsoft.com/office/officeart/2005/8/layout/vList6"/>
    <dgm:cxn modelId="{8693D138-7643-4342-9477-7D18A950BF6F}" type="presParOf" srcId="{FDF8C24B-2A1C-4415-9EB5-F594338889C3}" destId="{6D64A175-A704-4569-B405-4C57960A6D00}" srcOrd="0" destOrd="0" presId="urn:microsoft.com/office/officeart/2005/8/layout/vList6"/>
    <dgm:cxn modelId="{1EFE1358-00B7-497C-9FE4-ABD1EA693BA7}" type="presParOf" srcId="{FDF8C24B-2A1C-4415-9EB5-F594338889C3}" destId="{B8D8D363-FE47-4B15-ADD1-5484450F3060}" srcOrd="1" destOrd="0" presId="urn:microsoft.com/office/officeart/2005/8/layout/vList6"/>
    <dgm:cxn modelId="{7F649BC7-409E-4D83-9A09-A3B212BA34ED}" type="presParOf" srcId="{730D38F6-CB52-4DF9-B3ED-3912D32638C6}" destId="{D6367715-ED12-48BA-915C-E4C146EDEBCF}" srcOrd="1" destOrd="0" presId="urn:microsoft.com/office/officeart/2005/8/layout/vList6"/>
    <dgm:cxn modelId="{E9886969-3CE6-4D76-A9B3-3DECF03EE7C9}" type="presParOf" srcId="{730D38F6-CB52-4DF9-B3ED-3912D32638C6}" destId="{4A3D37BF-22F1-42AC-9C7A-81F94AB721A5}" srcOrd="2" destOrd="0" presId="urn:microsoft.com/office/officeart/2005/8/layout/vList6"/>
    <dgm:cxn modelId="{ED2C3162-BCC1-432A-B55F-625BECD03327}" type="presParOf" srcId="{4A3D37BF-22F1-42AC-9C7A-81F94AB721A5}" destId="{00CB4D2A-ED57-4761-A409-500139ECE077}" srcOrd="0" destOrd="0" presId="urn:microsoft.com/office/officeart/2005/8/layout/vList6"/>
    <dgm:cxn modelId="{63CE290A-6399-404E-9D7F-52AED545607A}" type="presParOf" srcId="{4A3D37BF-22F1-42AC-9C7A-81F94AB721A5}" destId="{E80285D6-58DD-4915-89E4-91D53C66106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837AF1F-2E44-4254-89C8-46D7C85ED449}" type="doc">
      <dgm:prSet loTypeId="urn:microsoft.com/office/officeart/2005/8/layout/vList2" loCatId="list" qsTypeId="urn:microsoft.com/office/officeart/2005/8/quickstyle/3d2#7" qsCatId="3D" csTypeId="urn:microsoft.com/office/officeart/2005/8/colors/colorful3" csCatId="colorful" phldr="1"/>
      <dgm:spPr/>
      <dgm:t>
        <a:bodyPr/>
        <a:lstStyle/>
        <a:p>
          <a:endParaRPr lang="en-US"/>
        </a:p>
      </dgm:t>
    </dgm:pt>
    <dgm:pt modelId="{57CC4628-BCE9-4096-8BDB-51614036F09A}">
      <dgm:prSet phldrT="[Text]" custT="1"/>
      <dgm:spPr/>
      <dgm:t>
        <a:bodyPr/>
        <a:lstStyle/>
        <a:p>
          <a:r>
            <a:rPr lang="en-US" sz="4800" dirty="0" smtClean="0">
              <a:latin typeface="Trajan Pro" pitchFamily="18" charset="0"/>
            </a:rPr>
            <a:t>Computer Skills</a:t>
          </a:r>
          <a:endParaRPr lang="en-US" sz="4800" dirty="0">
            <a:latin typeface="Trajan Pro" pitchFamily="18" charset="0"/>
          </a:endParaRPr>
        </a:p>
      </dgm:t>
    </dgm:pt>
    <dgm:pt modelId="{50A6E9C7-3CE5-407F-B828-604F6364F393}" type="parTrans" cxnId="{73C8419A-0BAA-4C98-B284-D745A8628886}">
      <dgm:prSet/>
      <dgm:spPr/>
      <dgm:t>
        <a:bodyPr/>
        <a:lstStyle/>
        <a:p>
          <a:endParaRPr lang="en-US"/>
        </a:p>
      </dgm:t>
    </dgm:pt>
    <dgm:pt modelId="{9A177600-5772-4FFD-A424-82B54BF86F4F}" type="sibTrans" cxnId="{73C8419A-0BAA-4C98-B284-D745A8628886}">
      <dgm:prSet/>
      <dgm:spPr/>
      <dgm:t>
        <a:bodyPr/>
        <a:lstStyle/>
        <a:p>
          <a:endParaRPr lang="en-US"/>
        </a:p>
      </dgm:t>
    </dgm:pt>
    <dgm:pt modelId="{04F4207D-6A20-4B4C-9163-6BC1B0DB1C6C}">
      <dgm:prSet phldrT="[Text]" custT="1"/>
      <dgm:spPr/>
      <dgm:t>
        <a:bodyPr/>
        <a:lstStyle/>
        <a:p>
          <a:r>
            <a:rPr lang="en-US" sz="4800" dirty="0" smtClean="0">
              <a:latin typeface="Trajan Pro" pitchFamily="18" charset="0"/>
            </a:rPr>
            <a:t>Foreign Language</a:t>
          </a:r>
          <a:endParaRPr lang="en-US" sz="4800" dirty="0">
            <a:latin typeface="Trajan Pro" pitchFamily="18" charset="0"/>
          </a:endParaRPr>
        </a:p>
      </dgm:t>
    </dgm:pt>
    <dgm:pt modelId="{932E9350-26BA-4486-9892-BCC66DE1F9CE}" type="parTrans" cxnId="{3B12EB36-0CAB-44A3-8755-9841DFA075FD}">
      <dgm:prSet/>
      <dgm:spPr/>
      <dgm:t>
        <a:bodyPr/>
        <a:lstStyle/>
        <a:p>
          <a:endParaRPr lang="en-US"/>
        </a:p>
      </dgm:t>
    </dgm:pt>
    <dgm:pt modelId="{67A42B95-0C09-439B-9509-A0F5A5DD6988}" type="sibTrans" cxnId="{3B12EB36-0CAB-44A3-8755-9841DFA075FD}">
      <dgm:prSet/>
      <dgm:spPr/>
      <dgm:t>
        <a:bodyPr/>
        <a:lstStyle/>
        <a:p>
          <a:endParaRPr lang="en-US"/>
        </a:p>
      </dgm:t>
    </dgm:pt>
    <dgm:pt modelId="{8BD4AA49-8A29-4A3D-99EB-CF05903727F1}">
      <dgm:prSet phldrT="[Text]" custT="1"/>
      <dgm:spPr/>
      <dgm:t>
        <a:bodyPr/>
        <a:lstStyle/>
        <a:p>
          <a:r>
            <a:rPr lang="en-US" sz="4800" dirty="0" smtClean="0">
              <a:latin typeface="Trajan Pro" pitchFamily="18" charset="0"/>
            </a:rPr>
            <a:t>Additional Skills</a:t>
          </a:r>
          <a:endParaRPr lang="en-US" sz="4800" dirty="0">
            <a:latin typeface="Trajan Pro" pitchFamily="18" charset="0"/>
          </a:endParaRPr>
        </a:p>
      </dgm:t>
    </dgm:pt>
    <dgm:pt modelId="{B00C1AD9-8AAD-4B5E-BAC3-5B86E98745FB}" type="parTrans" cxnId="{A9C5A023-1CF6-4497-BA74-7F18804AB818}">
      <dgm:prSet/>
      <dgm:spPr/>
      <dgm:t>
        <a:bodyPr/>
        <a:lstStyle/>
        <a:p>
          <a:endParaRPr lang="en-US"/>
        </a:p>
      </dgm:t>
    </dgm:pt>
    <dgm:pt modelId="{2B013926-D06B-4945-9A97-E88DF66E2696}" type="sibTrans" cxnId="{A9C5A023-1CF6-4497-BA74-7F18804AB818}">
      <dgm:prSet/>
      <dgm:spPr/>
      <dgm:t>
        <a:bodyPr/>
        <a:lstStyle/>
        <a:p>
          <a:endParaRPr lang="en-US"/>
        </a:p>
      </dgm:t>
    </dgm:pt>
    <dgm:pt modelId="{49BBE2A9-31A7-4775-B6BD-B104698B44D7}" type="pres">
      <dgm:prSet presAssocID="{4837AF1F-2E44-4254-89C8-46D7C85ED449}" presName="linear" presStyleCnt="0">
        <dgm:presLayoutVars>
          <dgm:animLvl val="lvl"/>
          <dgm:resizeHandles val="exact"/>
        </dgm:presLayoutVars>
      </dgm:prSet>
      <dgm:spPr/>
      <dgm:t>
        <a:bodyPr/>
        <a:lstStyle/>
        <a:p>
          <a:endParaRPr lang="en-US"/>
        </a:p>
      </dgm:t>
    </dgm:pt>
    <dgm:pt modelId="{9BC361F0-55AD-4813-943A-F86B0E6A47A5}" type="pres">
      <dgm:prSet presAssocID="{57CC4628-BCE9-4096-8BDB-51614036F09A}" presName="parentText" presStyleLbl="node1" presStyleIdx="0" presStyleCnt="3">
        <dgm:presLayoutVars>
          <dgm:chMax val="0"/>
          <dgm:bulletEnabled val="1"/>
        </dgm:presLayoutVars>
      </dgm:prSet>
      <dgm:spPr/>
      <dgm:t>
        <a:bodyPr/>
        <a:lstStyle/>
        <a:p>
          <a:endParaRPr lang="en-US"/>
        </a:p>
      </dgm:t>
    </dgm:pt>
    <dgm:pt modelId="{4E1CC081-8AF9-4985-92F8-173280BC33F8}" type="pres">
      <dgm:prSet presAssocID="{9A177600-5772-4FFD-A424-82B54BF86F4F}" presName="spacer" presStyleCnt="0"/>
      <dgm:spPr/>
    </dgm:pt>
    <dgm:pt modelId="{331A5BAA-A1F4-41C5-8276-A4103B84450E}" type="pres">
      <dgm:prSet presAssocID="{04F4207D-6A20-4B4C-9163-6BC1B0DB1C6C}" presName="parentText" presStyleLbl="node1" presStyleIdx="1" presStyleCnt="3">
        <dgm:presLayoutVars>
          <dgm:chMax val="0"/>
          <dgm:bulletEnabled val="1"/>
        </dgm:presLayoutVars>
      </dgm:prSet>
      <dgm:spPr/>
      <dgm:t>
        <a:bodyPr/>
        <a:lstStyle/>
        <a:p>
          <a:endParaRPr lang="en-US"/>
        </a:p>
      </dgm:t>
    </dgm:pt>
    <dgm:pt modelId="{AF91B6EF-58E2-4C3F-B6F7-276B231C137A}" type="pres">
      <dgm:prSet presAssocID="{67A42B95-0C09-439B-9509-A0F5A5DD6988}" presName="spacer" presStyleCnt="0"/>
      <dgm:spPr/>
    </dgm:pt>
    <dgm:pt modelId="{3A452624-0C07-466E-A6F5-C1179B111E2C}" type="pres">
      <dgm:prSet presAssocID="{8BD4AA49-8A29-4A3D-99EB-CF05903727F1}" presName="parentText" presStyleLbl="node1" presStyleIdx="2" presStyleCnt="3">
        <dgm:presLayoutVars>
          <dgm:chMax val="0"/>
          <dgm:bulletEnabled val="1"/>
        </dgm:presLayoutVars>
      </dgm:prSet>
      <dgm:spPr/>
      <dgm:t>
        <a:bodyPr/>
        <a:lstStyle/>
        <a:p>
          <a:endParaRPr lang="en-US"/>
        </a:p>
      </dgm:t>
    </dgm:pt>
  </dgm:ptLst>
  <dgm:cxnLst>
    <dgm:cxn modelId="{A9C5A023-1CF6-4497-BA74-7F18804AB818}" srcId="{4837AF1F-2E44-4254-89C8-46D7C85ED449}" destId="{8BD4AA49-8A29-4A3D-99EB-CF05903727F1}" srcOrd="2" destOrd="0" parTransId="{B00C1AD9-8AAD-4B5E-BAC3-5B86E98745FB}" sibTransId="{2B013926-D06B-4945-9A97-E88DF66E2696}"/>
    <dgm:cxn modelId="{D442A1A7-736B-4174-9FE2-75E3A988CC6D}" type="presOf" srcId="{8BD4AA49-8A29-4A3D-99EB-CF05903727F1}" destId="{3A452624-0C07-466E-A6F5-C1179B111E2C}" srcOrd="0" destOrd="0" presId="urn:microsoft.com/office/officeart/2005/8/layout/vList2"/>
    <dgm:cxn modelId="{80283ECE-1942-4D0E-BEF7-C92EE80DCC53}" type="presOf" srcId="{57CC4628-BCE9-4096-8BDB-51614036F09A}" destId="{9BC361F0-55AD-4813-943A-F86B0E6A47A5}" srcOrd="0" destOrd="0" presId="urn:microsoft.com/office/officeart/2005/8/layout/vList2"/>
    <dgm:cxn modelId="{27BCFF7C-5FC7-43EE-92C8-EC140EEA860F}" type="presOf" srcId="{04F4207D-6A20-4B4C-9163-6BC1B0DB1C6C}" destId="{331A5BAA-A1F4-41C5-8276-A4103B84450E}" srcOrd="0" destOrd="0" presId="urn:microsoft.com/office/officeart/2005/8/layout/vList2"/>
    <dgm:cxn modelId="{43C6C52F-0A8E-4045-A9BC-1375E432C9FE}" type="presOf" srcId="{4837AF1F-2E44-4254-89C8-46D7C85ED449}" destId="{49BBE2A9-31A7-4775-B6BD-B104698B44D7}" srcOrd="0" destOrd="0" presId="urn:microsoft.com/office/officeart/2005/8/layout/vList2"/>
    <dgm:cxn modelId="{3B12EB36-0CAB-44A3-8755-9841DFA075FD}" srcId="{4837AF1F-2E44-4254-89C8-46D7C85ED449}" destId="{04F4207D-6A20-4B4C-9163-6BC1B0DB1C6C}" srcOrd="1" destOrd="0" parTransId="{932E9350-26BA-4486-9892-BCC66DE1F9CE}" sibTransId="{67A42B95-0C09-439B-9509-A0F5A5DD6988}"/>
    <dgm:cxn modelId="{73C8419A-0BAA-4C98-B284-D745A8628886}" srcId="{4837AF1F-2E44-4254-89C8-46D7C85ED449}" destId="{57CC4628-BCE9-4096-8BDB-51614036F09A}" srcOrd="0" destOrd="0" parTransId="{50A6E9C7-3CE5-407F-B828-604F6364F393}" sibTransId="{9A177600-5772-4FFD-A424-82B54BF86F4F}"/>
    <dgm:cxn modelId="{7FDAEF44-3ABB-46B9-AE35-975AA1C8771F}" type="presParOf" srcId="{49BBE2A9-31A7-4775-B6BD-B104698B44D7}" destId="{9BC361F0-55AD-4813-943A-F86B0E6A47A5}" srcOrd="0" destOrd="0" presId="urn:microsoft.com/office/officeart/2005/8/layout/vList2"/>
    <dgm:cxn modelId="{40495526-5E35-4CB8-9A08-35AD51A030D8}" type="presParOf" srcId="{49BBE2A9-31A7-4775-B6BD-B104698B44D7}" destId="{4E1CC081-8AF9-4985-92F8-173280BC33F8}" srcOrd="1" destOrd="0" presId="urn:microsoft.com/office/officeart/2005/8/layout/vList2"/>
    <dgm:cxn modelId="{6D3DAB46-581A-431B-8169-4F3B49752B9B}" type="presParOf" srcId="{49BBE2A9-31A7-4775-B6BD-B104698B44D7}" destId="{331A5BAA-A1F4-41C5-8276-A4103B84450E}" srcOrd="2" destOrd="0" presId="urn:microsoft.com/office/officeart/2005/8/layout/vList2"/>
    <dgm:cxn modelId="{03EEB71D-2EB5-4052-B1DC-C245B55A9878}" type="presParOf" srcId="{49BBE2A9-31A7-4775-B6BD-B104698B44D7}" destId="{AF91B6EF-58E2-4C3F-B6F7-276B231C137A}" srcOrd="3" destOrd="0" presId="urn:microsoft.com/office/officeart/2005/8/layout/vList2"/>
    <dgm:cxn modelId="{2C3D3D49-063B-4FD6-A5DF-94DAA1394F60}" type="presParOf" srcId="{49BBE2A9-31A7-4775-B6BD-B104698B44D7}" destId="{3A452624-0C07-466E-A6F5-C1179B111E2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C76CB2E-C0FF-446B-95B6-CDA390E485E2}" type="doc">
      <dgm:prSet loTypeId="urn:microsoft.com/office/officeart/2005/8/layout/venn1" loCatId="relationship" qsTypeId="urn:microsoft.com/office/officeart/2005/8/quickstyle/simple5" qsCatId="simple" csTypeId="urn:microsoft.com/office/officeart/2005/8/colors/colorful2" csCatId="colorful" phldr="1"/>
      <dgm:spPr/>
    </dgm:pt>
    <dgm:pt modelId="{BF128DA6-EBCC-42F0-AD17-FB9513B701E8}">
      <dgm:prSet phldrT="[Text]"/>
      <dgm:spPr/>
      <dgm:t>
        <a:bodyPr/>
        <a:lstStyle/>
        <a:p>
          <a:r>
            <a:rPr lang="en-US" b="1" dirty="0" smtClean="0">
              <a:latin typeface="Trajan Pro" pitchFamily="18" charset="0"/>
            </a:rPr>
            <a:t>Academic Honors</a:t>
          </a:r>
          <a:endParaRPr lang="en-US" b="1" dirty="0">
            <a:latin typeface="Trajan Pro" pitchFamily="18" charset="0"/>
          </a:endParaRPr>
        </a:p>
      </dgm:t>
    </dgm:pt>
    <dgm:pt modelId="{B57DC445-01B5-44A2-A9AB-9CC1B7C056B4}" type="parTrans" cxnId="{62B1DDE0-D4BF-4C1A-95EA-441C501D6330}">
      <dgm:prSet/>
      <dgm:spPr/>
      <dgm:t>
        <a:bodyPr/>
        <a:lstStyle/>
        <a:p>
          <a:endParaRPr lang="en-US"/>
        </a:p>
      </dgm:t>
    </dgm:pt>
    <dgm:pt modelId="{A91EC3F1-1785-423C-86F6-C5C11978EFB5}" type="sibTrans" cxnId="{62B1DDE0-D4BF-4C1A-95EA-441C501D6330}">
      <dgm:prSet/>
      <dgm:spPr/>
      <dgm:t>
        <a:bodyPr/>
        <a:lstStyle/>
        <a:p>
          <a:endParaRPr lang="en-US"/>
        </a:p>
      </dgm:t>
    </dgm:pt>
    <dgm:pt modelId="{F932220F-0EFC-4AB0-883E-0197C8FFCDBA}">
      <dgm:prSet phldrT="[Text]"/>
      <dgm:spPr/>
      <dgm:t>
        <a:bodyPr/>
        <a:lstStyle/>
        <a:p>
          <a:r>
            <a:rPr lang="en-US" b="1" dirty="0" smtClean="0">
              <a:latin typeface="Trajan Pro" pitchFamily="18" charset="0"/>
            </a:rPr>
            <a:t>Leadership/Service Awards</a:t>
          </a:r>
          <a:endParaRPr lang="en-US" b="1" dirty="0">
            <a:latin typeface="Trajan Pro" pitchFamily="18" charset="0"/>
          </a:endParaRPr>
        </a:p>
      </dgm:t>
    </dgm:pt>
    <dgm:pt modelId="{052B56D2-68CD-4567-92B4-54935531A36E}" type="parTrans" cxnId="{320289F4-320D-4F1D-9164-1660C2DB2008}">
      <dgm:prSet/>
      <dgm:spPr/>
      <dgm:t>
        <a:bodyPr/>
        <a:lstStyle/>
        <a:p>
          <a:endParaRPr lang="en-US"/>
        </a:p>
      </dgm:t>
    </dgm:pt>
    <dgm:pt modelId="{C5320D04-5027-4625-B495-938B97B39FC9}" type="sibTrans" cxnId="{320289F4-320D-4F1D-9164-1660C2DB2008}">
      <dgm:prSet/>
      <dgm:spPr/>
      <dgm:t>
        <a:bodyPr/>
        <a:lstStyle/>
        <a:p>
          <a:endParaRPr lang="en-US"/>
        </a:p>
      </dgm:t>
    </dgm:pt>
    <dgm:pt modelId="{DCF5E67D-7B3C-4CA5-80A4-201887FD90D0}">
      <dgm:prSet phldrT="[Text]"/>
      <dgm:spPr/>
      <dgm:t>
        <a:bodyPr/>
        <a:lstStyle/>
        <a:p>
          <a:r>
            <a:rPr lang="en-US" b="1" dirty="0" smtClean="0">
              <a:latin typeface="Trajan Pro" pitchFamily="18" charset="0"/>
            </a:rPr>
            <a:t>Scholarship Awards</a:t>
          </a:r>
          <a:endParaRPr lang="en-US" b="1" dirty="0">
            <a:latin typeface="Trajan Pro" pitchFamily="18" charset="0"/>
          </a:endParaRPr>
        </a:p>
      </dgm:t>
    </dgm:pt>
    <dgm:pt modelId="{09D9C33F-7522-4323-A34E-9E667904A4D0}" type="parTrans" cxnId="{128680E3-9D27-4983-98EB-04A964191544}">
      <dgm:prSet/>
      <dgm:spPr/>
      <dgm:t>
        <a:bodyPr/>
        <a:lstStyle/>
        <a:p>
          <a:endParaRPr lang="en-US"/>
        </a:p>
      </dgm:t>
    </dgm:pt>
    <dgm:pt modelId="{EAD1E1D3-1251-4FEF-A7A0-CA538D0DD71A}" type="sibTrans" cxnId="{128680E3-9D27-4983-98EB-04A964191544}">
      <dgm:prSet/>
      <dgm:spPr/>
      <dgm:t>
        <a:bodyPr/>
        <a:lstStyle/>
        <a:p>
          <a:endParaRPr lang="en-US"/>
        </a:p>
      </dgm:t>
    </dgm:pt>
    <dgm:pt modelId="{35ADDAD9-24D4-4B5C-BD23-304D217F8BB4}" type="pres">
      <dgm:prSet presAssocID="{1C76CB2E-C0FF-446B-95B6-CDA390E485E2}" presName="compositeShape" presStyleCnt="0">
        <dgm:presLayoutVars>
          <dgm:chMax val="7"/>
          <dgm:dir/>
          <dgm:resizeHandles val="exact"/>
        </dgm:presLayoutVars>
      </dgm:prSet>
      <dgm:spPr/>
    </dgm:pt>
    <dgm:pt modelId="{2B1038C0-6C84-4C86-BAF0-77E502CA2900}" type="pres">
      <dgm:prSet presAssocID="{BF128DA6-EBCC-42F0-AD17-FB9513B701E8}" presName="circ1" presStyleLbl="vennNode1" presStyleIdx="0" presStyleCnt="3"/>
      <dgm:spPr/>
      <dgm:t>
        <a:bodyPr/>
        <a:lstStyle/>
        <a:p>
          <a:endParaRPr lang="en-US"/>
        </a:p>
      </dgm:t>
    </dgm:pt>
    <dgm:pt modelId="{2AD6D0BB-D0FB-4623-A0E7-9CDAA3728F8D}" type="pres">
      <dgm:prSet presAssocID="{BF128DA6-EBCC-42F0-AD17-FB9513B701E8}" presName="circ1Tx" presStyleLbl="revTx" presStyleIdx="0" presStyleCnt="0">
        <dgm:presLayoutVars>
          <dgm:chMax val="0"/>
          <dgm:chPref val="0"/>
          <dgm:bulletEnabled val="1"/>
        </dgm:presLayoutVars>
      </dgm:prSet>
      <dgm:spPr/>
      <dgm:t>
        <a:bodyPr/>
        <a:lstStyle/>
        <a:p>
          <a:endParaRPr lang="en-US"/>
        </a:p>
      </dgm:t>
    </dgm:pt>
    <dgm:pt modelId="{83238842-E43A-40EB-889D-CAF26EB4483A}" type="pres">
      <dgm:prSet presAssocID="{F932220F-0EFC-4AB0-883E-0197C8FFCDBA}" presName="circ2" presStyleLbl="vennNode1" presStyleIdx="1" presStyleCnt="3"/>
      <dgm:spPr/>
      <dgm:t>
        <a:bodyPr/>
        <a:lstStyle/>
        <a:p>
          <a:endParaRPr lang="en-US"/>
        </a:p>
      </dgm:t>
    </dgm:pt>
    <dgm:pt modelId="{1CD820A4-8C6D-4B9A-A11C-9593EA6D266A}" type="pres">
      <dgm:prSet presAssocID="{F932220F-0EFC-4AB0-883E-0197C8FFCDBA}" presName="circ2Tx" presStyleLbl="revTx" presStyleIdx="0" presStyleCnt="0">
        <dgm:presLayoutVars>
          <dgm:chMax val="0"/>
          <dgm:chPref val="0"/>
          <dgm:bulletEnabled val="1"/>
        </dgm:presLayoutVars>
      </dgm:prSet>
      <dgm:spPr/>
      <dgm:t>
        <a:bodyPr/>
        <a:lstStyle/>
        <a:p>
          <a:endParaRPr lang="en-US"/>
        </a:p>
      </dgm:t>
    </dgm:pt>
    <dgm:pt modelId="{E79520D8-109B-478B-B721-3B10CDFD8D2D}" type="pres">
      <dgm:prSet presAssocID="{DCF5E67D-7B3C-4CA5-80A4-201887FD90D0}" presName="circ3" presStyleLbl="vennNode1" presStyleIdx="2" presStyleCnt="3"/>
      <dgm:spPr/>
      <dgm:t>
        <a:bodyPr/>
        <a:lstStyle/>
        <a:p>
          <a:endParaRPr lang="en-US"/>
        </a:p>
      </dgm:t>
    </dgm:pt>
    <dgm:pt modelId="{CFE9E603-D694-4431-B6DB-7316446F9A52}" type="pres">
      <dgm:prSet presAssocID="{DCF5E67D-7B3C-4CA5-80A4-201887FD90D0}" presName="circ3Tx" presStyleLbl="revTx" presStyleIdx="0" presStyleCnt="0">
        <dgm:presLayoutVars>
          <dgm:chMax val="0"/>
          <dgm:chPref val="0"/>
          <dgm:bulletEnabled val="1"/>
        </dgm:presLayoutVars>
      </dgm:prSet>
      <dgm:spPr/>
      <dgm:t>
        <a:bodyPr/>
        <a:lstStyle/>
        <a:p>
          <a:endParaRPr lang="en-US"/>
        </a:p>
      </dgm:t>
    </dgm:pt>
  </dgm:ptLst>
  <dgm:cxnLst>
    <dgm:cxn modelId="{320289F4-320D-4F1D-9164-1660C2DB2008}" srcId="{1C76CB2E-C0FF-446B-95B6-CDA390E485E2}" destId="{F932220F-0EFC-4AB0-883E-0197C8FFCDBA}" srcOrd="1" destOrd="0" parTransId="{052B56D2-68CD-4567-92B4-54935531A36E}" sibTransId="{C5320D04-5027-4625-B495-938B97B39FC9}"/>
    <dgm:cxn modelId="{93F26F62-10CB-40E5-8CEB-4A35A63687B1}" type="presOf" srcId="{DCF5E67D-7B3C-4CA5-80A4-201887FD90D0}" destId="{CFE9E603-D694-4431-B6DB-7316446F9A52}" srcOrd="1" destOrd="0" presId="urn:microsoft.com/office/officeart/2005/8/layout/venn1"/>
    <dgm:cxn modelId="{F475542E-F969-4B78-8D34-B49354AA1D62}" type="presOf" srcId="{BF128DA6-EBCC-42F0-AD17-FB9513B701E8}" destId="{2B1038C0-6C84-4C86-BAF0-77E502CA2900}" srcOrd="0" destOrd="0" presId="urn:microsoft.com/office/officeart/2005/8/layout/venn1"/>
    <dgm:cxn modelId="{57832B17-E754-49E1-8B79-0485B3C7F4A8}" type="presOf" srcId="{1C76CB2E-C0FF-446B-95B6-CDA390E485E2}" destId="{35ADDAD9-24D4-4B5C-BD23-304D217F8BB4}" srcOrd="0" destOrd="0" presId="urn:microsoft.com/office/officeart/2005/8/layout/venn1"/>
    <dgm:cxn modelId="{58B165FB-6393-4B24-B2B8-4860E685FAFE}" type="presOf" srcId="{F932220F-0EFC-4AB0-883E-0197C8FFCDBA}" destId="{1CD820A4-8C6D-4B9A-A11C-9593EA6D266A}" srcOrd="1" destOrd="0" presId="urn:microsoft.com/office/officeart/2005/8/layout/venn1"/>
    <dgm:cxn modelId="{6524892D-DEE6-4ADD-BA3F-FD518A18208F}" type="presOf" srcId="{DCF5E67D-7B3C-4CA5-80A4-201887FD90D0}" destId="{E79520D8-109B-478B-B721-3B10CDFD8D2D}" srcOrd="0" destOrd="0" presId="urn:microsoft.com/office/officeart/2005/8/layout/venn1"/>
    <dgm:cxn modelId="{5B9315C6-026D-49E5-97D7-C9A077D78567}" type="presOf" srcId="{BF128DA6-EBCC-42F0-AD17-FB9513B701E8}" destId="{2AD6D0BB-D0FB-4623-A0E7-9CDAA3728F8D}" srcOrd="1" destOrd="0" presId="urn:microsoft.com/office/officeart/2005/8/layout/venn1"/>
    <dgm:cxn modelId="{128680E3-9D27-4983-98EB-04A964191544}" srcId="{1C76CB2E-C0FF-446B-95B6-CDA390E485E2}" destId="{DCF5E67D-7B3C-4CA5-80A4-201887FD90D0}" srcOrd="2" destOrd="0" parTransId="{09D9C33F-7522-4323-A34E-9E667904A4D0}" sibTransId="{EAD1E1D3-1251-4FEF-A7A0-CA538D0DD71A}"/>
    <dgm:cxn modelId="{62B1DDE0-D4BF-4C1A-95EA-441C501D6330}" srcId="{1C76CB2E-C0FF-446B-95B6-CDA390E485E2}" destId="{BF128DA6-EBCC-42F0-AD17-FB9513B701E8}" srcOrd="0" destOrd="0" parTransId="{B57DC445-01B5-44A2-A9AB-9CC1B7C056B4}" sibTransId="{A91EC3F1-1785-423C-86F6-C5C11978EFB5}"/>
    <dgm:cxn modelId="{CFBA4DAF-AF4B-49FC-86CF-9F453F0CE07E}" type="presOf" srcId="{F932220F-0EFC-4AB0-883E-0197C8FFCDBA}" destId="{83238842-E43A-40EB-889D-CAF26EB4483A}" srcOrd="0" destOrd="0" presId="urn:microsoft.com/office/officeart/2005/8/layout/venn1"/>
    <dgm:cxn modelId="{0B2419BB-C6A0-4E41-A344-A7E67E0169CB}" type="presParOf" srcId="{35ADDAD9-24D4-4B5C-BD23-304D217F8BB4}" destId="{2B1038C0-6C84-4C86-BAF0-77E502CA2900}" srcOrd="0" destOrd="0" presId="urn:microsoft.com/office/officeart/2005/8/layout/venn1"/>
    <dgm:cxn modelId="{0042434A-2917-4541-89DF-336BB79F8E05}" type="presParOf" srcId="{35ADDAD9-24D4-4B5C-BD23-304D217F8BB4}" destId="{2AD6D0BB-D0FB-4623-A0E7-9CDAA3728F8D}" srcOrd="1" destOrd="0" presId="urn:microsoft.com/office/officeart/2005/8/layout/venn1"/>
    <dgm:cxn modelId="{046804FC-D028-4F2A-B136-5DD2C36FD8E9}" type="presParOf" srcId="{35ADDAD9-24D4-4B5C-BD23-304D217F8BB4}" destId="{83238842-E43A-40EB-889D-CAF26EB4483A}" srcOrd="2" destOrd="0" presId="urn:microsoft.com/office/officeart/2005/8/layout/venn1"/>
    <dgm:cxn modelId="{604276BC-AE8A-45A9-82E1-8F8CF47B3EC2}" type="presParOf" srcId="{35ADDAD9-24D4-4B5C-BD23-304D217F8BB4}" destId="{1CD820A4-8C6D-4B9A-A11C-9593EA6D266A}" srcOrd="3" destOrd="0" presId="urn:microsoft.com/office/officeart/2005/8/layout/venn1"/>
    <dgm:cxn modelId="{CFB079BD-4326-4847-9E6D-2BD58B48ED53}" type="presParOf" srcId="{35ADDAD9-24D4-4B5C-BD23-304D217F8BB4}" destId="{E79520D8-109B-478B-B721-3B10CDFD8D2D}" srcOrd="4" destOrd="0" presId="urn:microsoft.com/office/officeart/2005/8/layout/venn1"/>
    <dgm:cxn modelId="{F1A8407E-F27C-427D-B842-1E2DA3B39629}" type="presParOf" srcId="{35ADDAD9-24D4-4B5C-BD23-304D217F8BB4}" destId="{CFE9E603-D694-4431-B6DB-7316446F9A5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F428A1D-C6C2-4FE5-AD4F-D1883A2DB565}" type="doc">
      <dgm:prSet loTypeId="urn:microsoft.com/office/officeart/2005/8/layout/venn3" loCatId="relationship" qsTypeId="urn:microsoft.com/office/officeart/2005/8/quickstyle/3d2#8" qsCatId="3D" csTypeId="urn:microsoft.com/office/officeart/2005/8/colors/colorful2" csCatId="colorful" phldr="1"/>
      <dgm:spPr/>
      <dgm:t>
        <a:bodyPr/>
        <a:lstStyle/>
        <a:p>
          <a:endParaRPr lang="en-US"/>
        </a:p>
      </dgm:t>
    </dgm:pt>
    <dgm:pt modelId="{D58D0EBA-F4EA-40A7-B76B-7BC08F6F60F0}">
      <dgm:prSet phldrT="[Text]"/>
      <dgm:spPr/>
      <dgm:t>
        <a:bodyPr/>
        <a:lstStyle/>
        <a:p>
          <a:r>
            <a:rPr lang="en-US" b="1" dirty="0" smtClean="0">
              <a:latin typeface="Trajan Pro" pitchFamily="18" charset="0"/>
            </a:rPr>
            <a:t>Purpose</a:t>
          </a:r>
          <a:endParaRPr lang="en-US" b="1" dirty="0">
            <a:latin typeface="Trajan Pro" pitchFamily="18" charset="0"/>
          </a:endParaRPr>
        </a:p>
      </dgm:t>
    </dgm:pt>
    <dgm:pt modelId="{03812291-649D-4CF5-9996-EC3F9D0A6584}" type="parTrans" cxnId="{B930E4A3-CB21-4A88-B989-98DF780EEFC6}">
      <dgm:prSet/>
      <dgm:spPr/>
      <dgm:t>
        <a:bodyPr/>
        <a:lstStyle/>
        <a:p>
          <a:endParaRPr lang="en-US"/>
        </a:p>
      </dgm:t>
    </dgm:pt>
    <dgm:pt modelId="{A6746928-43EF-448B-99D5-D3A202195CEF}" type="sibTrans" cxnId="{B930E4A3-CB21-4A88-B989-98DF780EEFC6}">
      <dgm:prSet/>
      <dgm:spPr/>
      <dgm:t>
        <a:bodyPr/>
        <a:lstStyle/>
        <a:p>
          <a:endParaRPr lang="en-US"/>
        </a:p>
      </dgm:t>
    </dgm:pt>
    <dgm:pt modelId="{66999F24-4EAD-44D4-9F6F-A3C6EC0E8BEC}">
      <dgm:prSet phldrT="[Text]"/>
      <dgm:spPr/>
      <dgm:t>
        <a:bodyPr/>
        <a:lstStyle/>
        <a:p>
          <a:r>
            <a:rPr lang="en-US" b="1" dirty="0" smtClean="0">
              <a:latin typeface="Trajan Pro" pitchFamily="18" charset="0"/>
            </a:rPr>
            <a:t>Sections</a:t>
          </a:r>
          <a:endParaRPr lang="en-US" b="1" dirty="0">
            <a:latin typeface="Trajan Pro" pitchFamily="18" charset="0"/>
          </a:endParaRPr>
        </a:p>
      </dgm:t>
    </dgm:pt>
    <dgm:pt modelId="{A03F1BC9-B927-4D24-ABC2-DFFA25E30EA4}" type="parTrans" cxnId="{59F2CCD7-62C4-4CAC-A2DF-7BC50C350DE0}">
      <dgm:prSet/>
      <dgm:spPr/>
      <dgm:t>
        <a:bodyPr/>
        <a:lstStyle/>
        <a:p>
          <a:endParaRPr lang="en-US"/>
        </a:p>
      </dgm:t>
    </dgm:pt>
    <dgm:pt modelId="{F1E210BC-278F-48F1-9A4F-D928E0DF8DC0}" type="sibTrans" cxnId="{59F2CCD7-62C4-4CAC-A2DF-7BC50C350DE0}">
      <dgm:prSet/>
      <dgm:spPr/>
      <dgm:t>
        <a:bodyPr/>
        <a:lstStyle/>
        <a:p>
          <a:endParaRPr lang="en-US"/>
        </a:p>
      </dgm:t>
    </dgm:pt>
    <dgm:pt modelId="{C3A6406A-C93D-4647-B98E-D5CABE30DFEF}">
      <dgm:prSet phldrT="[Text]"/>
      <dgm:spPr/>
      <dgm:t>
        <a:bodyPr/>
        <a:lstStyle/>
        <a:p>
          <a:r>
            <a:rPr lang="en-US" b="1" dirty="0" smtClean="0">
              <a:latin typeface="Trajan Pro" pitchFamily="18" charset="0"/>
            </a:rPr>
            <a:t>Length</a:t>
          </a:r>
          <a:endParaRPr lang="en-US" b="1" dirty="0">
            <a:latin typeface="Trajan Pro" pitchFamily="18" charset="0"/>
          </a:endParaRPr>
        </a:p>
      </dgm:t>
    </dgm:pt>
    <dgm:pt modelId="{CCD9C3A6-D766-417D-8161-1D170933FB87}" type="parTrans" cxnId="{46F77B1E-A8A0-4A68-9A66-9D3B44745FB9}">
      <dgm:prSet/>
      <dgm:spPr/>
      <dgm:t>
        <a:bodyPr/>
        <a:lstStyle/>
        <a:p>
          <a:endParaRPr lang="en-US"/>
        </a:p>
      </dgm:t>
    </dgm:pt>
    <dgm:pt modelId="{D3270303-7BF4-4B8C-A6E2-305C64593A28}" type="sibTrans" cxnId="{46F77B1E-A8A0-4A68-9A66-9D3B44745FB9}">
      <dgm:prSet/>
      <dgm:spPr/>
      <dgm:t>
        <a:bodyPr/>
        <a:lstStyle/>
        <a:p>
          <a:endParaRPr lang="en-US"/>
        </a:p>
      </dgm:t>
    </dgm:pt>
    <dgm:pt modelId="{5B518B40-639A-4520-A704-61BCAC3C8341}" type="pres">
      <dgm:prSet presAssocID="{FF428A1D-C6C2-4FE5-AD4F-D1883A2DB565}" presName="Name0" presStyleCnt="0">
        <dgm:presLayoutVars>
          <dgm:dir/>
          <dgm:resizeHandles val="exact"/>
        </dgm:presLayoutVars>
      </dgm:prSet>
      <dgm:spPr/>
      <dgm:t>
        <a:bodyPr/>
        <a:lstStyle/>
        <a:p>
          <a:endParaRPr lang="en-US"/>
        </a:p>
      </dgm:t>
    </dgm:pt>
    <dgm:pt modelId="{ECDABD29-8CFE-4007-82E4-E540F3418D68}" type="pres">
      <dgm:prSet presAssocID="{D58D0EBA-F4EA-40A7-B76B-7BC08F6F60F0}" presName="Name5" presStyleLbl="vennNode1" presStyleIdx="0" presStyleCnt="3">
        <dgm:presLayoutVars>
          <dgm:bulletEnabled val="1"/>
        </dgm:presLayoutVars>
      </dgm:prSet>
      <dgm:spPr/>
      <dgm:t>
        <a:bodyPr/>
        <a:lstStyle/>
        <a:p>
          <a:endParaRPr lang="en-US"/>
        </a:p>
      </dgm:t>
    </dgm:pt>
    <dgm:pt modelId="{02D13ED1-0648-4E0A-A208-48A5D26F7664}" type="pres">
      <dgm:prSet presAssocID="{A6746928-43EF-448B-99D5-D3A202195CEF}" presName="space" presStyleCnt="0"/>
      <dgm:spPr/>
    </dgm:pt>
    <dgm:pt modelId="{C79EE018-5178-4B33-AD04-93006A3F8ED1}" type="pres">
      <dgm:prSet presAssocID="{66999F24-4EAD-44D4-9F6F-A3C6EC0E8BEC}" presName="Name5" presStyleLbl="vennNode1" presStyleIdx="1" presStyleCnt="3">
        <dgm:presLayoutVars>
          <dgm:bulletEnabled val="1"/>
        </dgm:presLayoutVars>
      </dgm:prSet>
      <dgm:spPr/>
      <dgm:t>
        <a:bodyPr/>
        <a:lstStyle/>
        <a:p>
          <a:endParaRPr lang="en-US"/>
        </a:p>
      </dgm:t>
    </dgm:pt>
    <dgm:pt modelId="{CCD0A669-C65E-4916-80EC-A36020E8BFD8}" type="pres">
      <dgm:prSet presAssocID="{F1E210BC-278F-48F1-9A4F-D928E0DF8DC0}" presName="space" presStyleCnt="0"/>
      <dgm:spPr/>
    </dgm:pt>
    <dgm:pt modelId="{34A701A9-9D98-4CE1-BAAB-AB5573CB3D2F}" type="pres">
      <dgm:prSet presAssocID="{C3A6406A-C93D-4647-B98E-D5CABE30DFEF}" presName="Name5" presStyleLbl="vennNode1" presStyleIdx="2" presStyleCnt="3">
        <dgm:presLayoutVars>
          <dgm:bulletEnabled val="1"/>
        </dgm:presLayoutVars>
      </dgm:prSet>
      <dgm:spPr/>
      <dgm:t>
        <a:bodyPr/>
        <a:lstStyle/>
        <a:p>
          <a:endParaRPr lang="en-US"/>
        </a:p>
      </dgm:t>
    </dgm:pt>
  </dgm:ptLst>
  <dgm:cxnLst>
    <dgm:cxn modelId="{84765F69-6E36-48E3-9DAC-4B9E43892938}" type="presOf" srcId="{66999F24-4EAD-44D4-9F6F-A3C6EC0E8BEC}" destId="{C79EE018-5178-4B33-AD04-93006A3F8ED1}" srcOrd="0" destOrd="0" presId="urn:microsoft.com/office/officeart/2005/8/layout/venn3"/>
    <dgm:cxn modelId="{46F77B1E-A8A0-4A68-9A66-9D3B44745FB9}" srcId="{FF428A1D-C6C2-4FE5-AD4F-D1883A2DB565}" destId="{C3A6406A-C93D-4647-B98E-D5CABE30DFEF}" srcOrd="2" destOrd="0" parTransId="{CCD9C3A6-D766-417D-8161-1D170933FB87}" sibTransId="{D3270303-7BF4-4B8C-A6E2-305C64593A28}"/>
    <dgm:cxn modelId="{0E758584-58CA-4C96-9331-D3C148A1F4CC}" type="presOf" srcId="{C3A6406A-C93D-4647-B98E-D5CABE30DFEF}" destId="{34A701A9-9D98-4CE1-BAAB-AB5573CB3D2F}" srcOrd="0" destOrd="0" presId="urn:microsoft.com/office/officeart/2005/8/layout/venn3"/>
    <dgm:cxn modelId="{59F2CCD7-62C4-4CAC-A2DF-7BC50C350DE0}" srcId="{FF428A1D-C6C2-4FE5-AD4F-D1883A2DB565}" destId="{66999F24-4EAD-44D4-9F6F-A3C6EC0E8BEC}" srcOrd="1" destOrd="0" parTransId="{A03F1BC9-B927-4D24-ABC2-DFFA25E30EA4}" sibTransId="{F1E210BC-278F-48F1-9A4F-D928E0DF8DC0}"/>
    <dgm:cxn modelId="{B930E4A3-CB21-4A88-B989-98DF780EEFC6}" srcId="{FF428A1D-C6C2-4FE5-AD4F-D1883A2DB565}" destId="{D58D0EBA-F4EA-40A7-B76B-7BC08F6F60F0}" srcOrd="0" destOrd="0" parTransId="{03812291-649D-4CF5-9996-EC3F9D0A6584}" sibTransId="{A6746928-43EF-448B-99D5-D3A202195CEF}"/>
    <dgm:cxn modelId="{F21EACB7-265D-41D1-895E-674E91A2F0FF}" type="presOf" srcId="{D58D0EBA-F4EA-40A7-B76B-7BC08F6F60F0}" destId="{ECDABD29-8CFE-4007-82E4-E540F3418D68}" srcOrd="0" destOrd="0" presId="urn:microsoft.com/office/officeart/2005/8/layout/venn3"/>
    <dgm:cxn modelId="{7021F2D8-414E-40B8-AD02-971BA6B40C74}" type="presOf" srcId="{FF428A1D-C6C2-4FE5-AD4F-D1883A2DB565}" destId="{5B518B40-639A-4520-A704-61BCAC3C8341}" srcOrd="0" destOrd="0" presId="urn:microsoft.com/office/officeart/2005/8/layout/venn3"/>
    <dgm:cxn modelId="{BD9139FC-6CC0-4D31-AD83-9606349C17D8}" type="presParOf" srcId="{5B518B40-639A-4520-A704-61BCAC3C8341}" destId="{ECDABD29-8CFE-4007-82E4-E540F3418D68}" srcOrd="0" destOrd="0" presId="urn:microsoft.com/office/officeart/2005/8/layout/venn3"/>
    <dgm:cxn modelId="{9D58A351-0688-406A-B734-73C21B0205BA}" type="presParOf" srcId="{5B518B40-639A-4520-A704-61BCAC3C8341}" destId="{02D13ED1-0648-4E0A-A208-48A5D26F7664}" srcOrd="1" destOrd="0" presId="urn:microsoft.com/office/officeart/2005/8/layout/venn3"/>
    <dgm:cxn modelId="{BDEC5BA0-BA30-4B80-97BB-F08DBE6739CE}" type="presParOf" srcId="{5B518B40-639A-4520-A704-61BCAC3C8341}" destId="{C79EE018-5178-4B33-AD04-93006A3F8ED1}" srcOrd="2" destOrd="0" presId="urn:microsoft.com/office/officeart/2005/8/layout/venn3"/>
    <dgm:cxn modelId="{865F6492-202A-41DA-A186-38D946E51991}" type="presParOf" srcId="{5B518B40-639A-4520-A704-61BCAC3C8341}" destId="{CCD0A669-C65E-4916-80EC-A36020E8BFD8}" srcOrd="3" destOrd="0" presId="urn:microsoft.com/office/officeart/2005/8/layout/venn3"/>
    <dgm:cxn modelId="{B6E44DF4-633D-4BE7-8446-6B7182B1EBBD}" type="presParOf" srcId="{5B518B40-639A-4520-A704-61BCAC3C8341}" destId="{34A701A9-9D98-4CE1-BAAB-AB5573CB3D2F}"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924AA08-070F-400D-93C4-1EE28F141E73}" type="doc">
      <dgm:prSet loTypeId="urn:microsoft.com/office/officeart/2005/8/layout/vList2" loCatId="list" qsTypeId="urn:microsoft.com/office/officeart/2005/8/quickstyle/3d2#9" qsCatId="3D" csTypeId="urn:microsoft.com/office/officeart/2005/8/colors/colorful1#6" csCatId="colorful" phldr="1"/>
      <dgm:spPr/>
      <dgm:t>
        <a:bodyPr/>
        <a:lstStyle/>
        <a:p>
          <a:endParaRPr lang="en-US"/>
        </a:p>
      </dgm:t>
    </dgm:pt>
    <dgm:pt modelId="{0C84AFC5-044E-4BD2-B862-0CAD29C79823}">
      <dgm:prSet phldrT="[Text]"/>
      <dgm:spPr/>
      <dgm:t>
        <a:bodyPr/>
        <a:lstStyle/>
        <a:p>
          <a:r>
            <a:rPr lang="en-US" dirty="0" smtClean="0">
              <a:latin typeface="Trajan Pro" pitchFamily="18" charset="0"/>
            </a:rPr>
            <a:t>Give yourself credit for the experiences you’ve had</a:t>
          </a:r>
          <a:endParaRPr lang="en-US" dirty="0">
            <a:latin typeface="Trajan Pro" pitchFamily="18" charset="0"/>
          </a:endParaRPr>
        </a:p>
      </dgm:t>
    </dgm:pt>
    <dgm:pt modelId="{0AB210ED-B778-48FA-BBDA-49A4EC30E57B}" type="parTrans" cxnId="{87D06621-D995-4CEF-9D00-CFB2A7F5698B}">
      <dgm:prSet/>
      <dgm:spPr/>
      <dgm:t>
        <a:bodyPr/>
        <a:lstStyle/>
        <a:p>
          <a:endParaRPr lang="en-US"/>
        </a:p>
      </dgm:t>
    </dgm:pt>
    <dgm:pt modelId="{85C75A72-DA7C-4B4D-A868-CA421096CB99}" type="sibTrans" cxnId="{87D06621-D995-4CEF-9D00-CFB2A7F5698B}">
      <dgm:prSet/>
      <dgm:spPr/>
      <dgm:t>
        <a:bodyPr/>
        <a:lstStyle/>
        <a:p>
          <a:endParaRPr lang="en-US"/>
        </a:p>
      </dgm:t>
    </dgm:pt>
    <dgm:pt modelId="{1E22DF67-05B4-4D9D-992A-ADE8B4BEA01F}">
      <dgm:prSet phldrT="[Text]"/>
      <dgm:spPr/>
      <dgm:t>
        <a:bodyPr/>
        <a:lstStyle/>
        <a:p>
          <a:r>
            <a:rPr lang="en-US" dirty="0" smtClean="0">
              <a:latin typeface="Trajan Pro" pitchFamily="18" charset="0"/>
            </a:rPr>
            <a:t>BE HONEST</a:t>
          </a:r>
          <a:endParaRPr lang="en-US" dirty="0">
            <a:latin typeface="Trajan Pro" pitchFamily="18" charset="0"/>
          </a:endParaRPr>
        </a:p>
      </dgm:t>
    </dgm:pt>
    <dgm:pt modelId="{6389EA04-71AB-43C3-85D7-8D2E29C82F3D}" type="parTrans" cxnId="{4A337663-A116-47E3-A32D-6980DD5C4853}">
      <dgm:prSet/>
      <dgm:spPr/>
      <dgm:t>
        <a:bodyPr/>
        <a:lstStyle/>
        <a:p>
          <a:endParaRPr lang="en-US"/>
        </a:p>
      </dgm:t>
    </dgm:pt>
    <dgm:pt modelId="{F38A15B6-8D6B-4B66-B073-66C32263B2A7}" type="sibTrans" cxnId="{4A337663-A116-47E3-A32D-6980DD5C4853}">
      <dgm:prSet/>
      <dgm:spPr/>
      <dgm:t>
        <a:bodyPr/>
        <a:lstStyle/>
        <a:p>
          <a:endParaRPr lang="en-US"/>
        </a:p>
      </dgm:t>
    </dgm:pt>
    <dgm:pt modelId="{6714FB5A-9CBF-454F-BCEE-08537558F8D7}">
      <dgm:prSet phldrT="[Text]"/>
      <dgm:spPr/>
      <dgm:t>
        <a:bodyPr/>
        <a:lstStyle/>
        <a:p>
          <a:r>
            <a:rPr lang="en-US" dirty="0" smtClean="0">
              <a:latin typeface="Trajan Pro" pitchFamily="18" charset="0"/>
            </a:rPr>
            <a:t>Be prepared to elaborate</a:t>
          </a:r>
          <a:endParaRPr lang="en-US" dirty="0">
            <a:latin typeface="Trajan Pro" pitchFamily="18" charset="0"/>
          </a:endParaRPr>
        </a:p>
      </dgm:t>
    </dgm:pt>
    <dgm:pt modelId="{1035EC61-949D-4913-8395-789D67C786AF}" type="parTrans" cxnId="{97C3760C-C1D0-4CE2-A191-3772973802EE}">
      <dgm:prSet/>
      <dgm:spPr/>
      <dgm:t>
        <a:bodyPr/>
        <a:lstStyle/>
        <a:p>
          <a:endParaRPr lang="en-US"/>
        </a:p>
      </dgm:t>
    </dgm:pt>
    <dgm:pt modelId="{C03655F4-7A84-4AEA-ACC7-D173897F878D}" type="sibTrans" cxnId="{97C3760C-C1D0-4CE2-A191-3772973802EE}">
      <dgm:prSet/>
      <dgm:spPr/>
      <dgm:t>
        <a:bodyPr/>
        <a:lstStyle/>
        <a:p>
          <a:endParaRPr lang="en-US"/>
        </a:p>
      </dgm:t>
    </dgm:pt>
    <dgm:pt modelId="{96ADF494-F121-44DE-8AFE-34F77E62E315}">
      <dgm:prSet phldrT="[Text]"/>
      <dgm:spPr/>
      <dgm:t>
        <a:bodyPr/>
        <a:lstStyle/>
        <a:p>
          <a:r>
            <a:rPr lang="en-US" dirty="0" smtClean="0">
              <a:latin typeface="Trajan Pro" pitchFamily="18" charset="0"/>
            </a:rPr>
            <a:t>Get multiple opinions</a:t>
          </a:r>
          <a:endParaRPr lang="en-US" dirty="0">
            <a:latin typeface="Trajan Pro" pitchFamily="18" charset="0"/>
          </a:endParaRPr>
        </a:p>
      </dgm:t>
    </dgm:pt>
    <dgm:pt modelId="{B7ABCF6F-A3F9-496F-9B6A-474AE7DDD9EF}" type="parTrans" cxnId="{5E778B78-28D6-495A-A1BD-9A926E3146A4}">
      <dgm:prSet/>
      <dgm:spPr/>
      <dgm:t>
        <a:bodyPr/>
        <a:lstStyle/>
        <a:p>
          <a:endParaRPr lang="en-US"/>
        </a:p>
      </dgm:t>
    </dgm:pt>
    <dgm:pt modelId="{17262860-4669-4015-8623-B377C2232060}" type="sibTrans" cxnId="{5E778B78-28D6-495A-A1BD-9A926E3146A4}">
      <dgm:prSet/>
      <dgm:spPr/>
      <dgm:t>
        <a:bodyPr/>
        <a:lstStyle/>
        <a:p>
          <a:endParaRPr lang="en-US"/>
        </a:p>
      </dgm:t>
    </dgm:pt>
    <dgm:pt modelId="{3207B3CA-B219-40A9-923D-4CFCB0646CFC}" type="pres">
      <dgm:prSet presAssocID="{B924AA08-070F-400D-93C4-1EE28F141E73}" presName="linear" presStyleCnt="0">
        <dgm:presLayoutVars>
          <dgm:animLvl val="lvl"/>
          <dgm:resizeHandles val="exact"/>
        </dgm:presLayoutVars>
      </dgm:prSet>
      <dgm:spPr/>
      <dgm:t>
        <a:bodyPr/>
        <a:lstStyle/>
        <a:p>
          <a:endParaRPr lang="en-US"/>
        </a:p>
      </dgm:t>
    </dgm:pt>
    <dgm:pt modelId="{6FDDBCB3-4CD9-4E8E-8E12-3ADA1D184896}" type="pres">
      <dgm:prSet presAssocID="{0C84AFC5-044E-4BD2-B862-0CAD29C79823}" presName="parentText" presStyleLbl="node1" presStyleIdx="0" presStyleCnt="4">
        <dgm:presLayoutVars>
          <dgm:chMax val="0"/>
          <dgm:bulletEnabled val="1"/>
        </dgm:presLayoutVars>
      </dgm:prSet>
      <dgm:spPr/>
      <dgm:t>
        <a:bodyPr/>
        <a:lstStyle/>
        <a:p>
          <a:endParaRPr lang="en-US"/>
        </a:p>
      </dgm:t>
    </dgm:pt>
    <dgm:pt modelId="{58799D8B-F24C-4030-9981-0132F35C8F20}" type="pres">
      <dgm:prSet presAssocID="{85C75A72-DA7C-4B4D-A868-CA421096CB99}" presName="spacer" presStyleCnt="0"/>
      <dgm:spPr/>
    </dgm:pt>
    <dgm:pt modelId="{8CC0F08F-8E48-4F43-850F-8E186895FF66}" type="pres">
      <dgm:prSet presAssocID="{1E22DF67-05B4-4D9D-992A-ADE8B4BEA01F}" presName="parentText" presStyleLbl="node1" presStyleIdx="1" presStyleCnt="4">
        <dgm:presLayoutVars>
          <dgm:chMax val="0"/>
          <dgm:bulletEnabled val="1"/>
        </dgm:presLayoutVars>
      </dgm:prSet>
      <dgm:spPr/>
      <dgm:t>
        <a:bodyPr/>
        <a:lstStyle/>
        <a:p>
          <a:endParaRPr lang="en-US"/>
        </a:p>
      </dgm:t>
    </dgm:pt>
    <dgm:pt modelId="{2C377B09-498E-44B5-9FB9-EE36291E920F}" type="pres">
      <dgm:prSet presAssocID="{F38A15B6-8D6B-4B66-B073-66C32263B2A7}" presName="spacer" presStyleCnt="0"/>
      <dgm:spPr/>
    </dgm:pt>
    <dgm:pt modelId="{B46A75BC-021D-43FC-A936-A31B31977BE1}" type="pres">
      <dgm:prSet presAssocID="{6714FB5A-9CBF-454F-BCEE-08537558F8D7}" presName="parentText" presStyleLbl="node1" presStyleIdx="2" presStyleCnt="4">
        <dgm:presLayoutVars>
          <dgm:chMax val="0"/>
          <dgm:bulletEnabled val="1"/>
        </dgm:presLayoutVars>
      </dgm:prSet>
      <dgm:spPr/>
      <dgm:t>
        <a:bodyPr/>
        <a:lstStyle/>
        <a:p>
          <a:endParaRPr lang="en-US"/>
        </a:p>
      </dgm:t>
    </dgm:pt>
    <dgm:pt modelId="{EEA4DC9A-E179-4EDD-AF3C-90BA53E19176}" type="pres">
      <dgm:prSet presAssocID="{C03655F4-7A84-4AEA-ACC7-D173897F878D}" presName="spacer" presStyleCnt="0"/>
      <dgm:spPr/>
    </dgm:pt>
    <dgm:pt modelId="{63ABA677-473F-47B1-9C43-080605E3D865}" type="pres">
      <dgm:prSet presAssocID="{96ADF494-F121-44DE-8AFE-34F77E62E315}" presName="parentText" presStyleLbl="node1" presStyleIdx="3" presStyleCnt="4">
        <dgm:presLayoutVars>
          <dgm:chMax val="0"/>
          <dgm:bulletEnabled val="1"/>
        </dgm:presLayoutVars>
      </dgm:prSet>
      <dgm:spPr/>
      <dgm:t>
        <a:bodyPr/>
        <a:lstStyle/>
        <a:p>
          <a:endParaRPr lang="en-US"/>
        </a:p>
      </dgm:t>
    </dgm:pt>
  </dgm:ptLst>
  <dgm:cxnLst>
    <dgm:cxn modelId="{EF61F3A1-6262-4E56-A605-CC20B594AD7D}" type="presOf" srcId="{0C84AFC5-044E-4BD2-B862-0CAD29C79823}" destId="{6FDDBCB3-4CD9-4E8E-8E12-3ADA1D184896}" srcOrd="0" destOrd="0" presId="urn:microsoft.com/office/officeart/2005/8/layout/vList2"/>
    <dgm:cxn modelId="{47B47EEE-6FB2-4F5D-B6B1-C97B01F83FCF}" type="presOf" srcId="{6714FB5A-9CBF-454F-BCEE-08537558F8D7}" destId="{B46A75BC-021D-43FC-A936-A31B31977BE1}" srcOrd="0" destOrd="0" presId="urn:microsoft.com/office/officeart/2005/8/layout/vList2"/>
    <dgm:cxn modelId="{87D06621-D995-4CEF-9D00-CFB2A7F5698B}" srcId="{B924AA08-070F-400D-93C4-1EE28F141E73}" destId="{0C84AFC5-044E-4BD2-B862-0CAD29C79823}" srcOrd="0" destOrd="0" parTransId="{0AB210ED-B778-48FA-BBDA-49A4EC30E57B}" sibTransId="{85C75A72-DA7C-4B4D-A868-CA421096CB99}"/>
    <dgm:cxn modelId="{85DDFB92-0ADA-49A8-827E-FCAD54C688FE}" type="presOf" srcId="{1E22DF67-05B4-4D9D-992A-ADE8B4BEA01F}" destId="{8CC0F08F-8E48-4F43-850F-8E186895FF66}" srcOrd="0" destOrd="0" presId="urn:microsoft.com/office/officeart/2005/8/layout/vList2"/>
    <dgm:cxn modelId="{787DC4C0-8399-4BD4-BF6E-A33A18ED27EE}" type="presOf" srcId="{B924AA08-070F-400D-93C4-1EE28F141E73}" destId="{3207B3CA-B219-40A9-923D-4CFCB0646CFC}" srcOrd="0" destOrd="0" presId="urn:microsoft.com/office/officeart/2005/8/layout/vList2"/>
    <dgm:cxn modelId="{751DECCE-517B-4437-875F-1B6C6F24AAA3}" type="presOf" srcId="{96ADF494-F121-44DE-8AFE-34F77E62E315}" destId="{63ABA677-473F-47B1-9C43-080605E3D865}" srcOrd="0" destOrd="0" presId="urn:microsoft.com/office/officeart/2005/8/layout/vList2"/>
    <dgm:cxn modelId="{4A337663-A116-47E3-A32D-6980DD5C4853}" srcId="{B924AA08-070F-400D-93C4-1EE28F141E73}" destId="{1E22DF67-05B4-4D9D-992A-ADE8B4BEA01F}" srcOrd="1" destOrd="0" parTransId="{6389EA04-71AB-43C3-85D7-8D2E29C82F3D}" sibTransId="{F38A15B6-8D6B-4B66-B073-66C32263B2A7}"/>
    <dgm:cxn modelId="{97C3760C-C1D0-4CE2-A191-3772973802EE}" srcId="{B924AA08-070F-400D-93C4-1EE28F141E73}" destId="{6714FB5A-9CBF-454F-BCEE-08537558F8D7}" srcOrd="2" destOrd="0" parTransId="{1035EC61-949D-4913-8395-789D67C786AF}" sibTransId="{C03655F4-7A84-4AEA-ACC7-D173897F878D}"/>
    <dgm:cxn modelId="{5E778B78-28D6-495A-A1BD-9A926E3146A4}" srcId="{B924AA08-070F-400D-93C4-1EE28F141E73}" destId="{96ADF494-F121-44DE-8AFE-34F77E62E315}" srcOrd="3" destOrd="0" parTransId="{B7ABCF6F-A3F9-496F-9B6A-474AE7DDD9EF}" sibTransId="{17262860-4669-4015-8623-B377C2232060}"/>
    <dgm:cxn modelId="{AF8C425E-1B6E-4734-A4CF-46C308493E8C}" type="presParOf" srcId="{3207B3CA-B219-40A9-923D-4CFCB0646CFC}" destId="{6FDDBCB3-4CD9-4E8E-8E12-3ADA1D184896}" srcOrd="0" destOrd="0" presId="urn:microsoft.com/office/officeart/2005/8/layout/vList2"/>
    <dgm:cxn modelId="{DCBDA2A2-B83D-48F6-BD9F-1C2959B6F1F1}" type="presParOf" srcId="{3207B3CA-B219-40A9-923D-4CFCB0646CFC}" destId="{58799D8B-F24C-4030-9981-0132F35C8F20}" srcOrd="1" destOrd="0" presId="urn:microsoft.com/office/officeart/2005/8/layout/vList2"/>
    <dgm:cxn modelId="{C06E6648-9ED6-42B8-AD11-B4E7B95FF7B1}" type="presParOf" srcId="{3207B3CA-B219-40A9-923D-4CFCB0646CFC}" destId="{8CC0F08F-8E48-4F43-850F-8E186895FF66}" srcOrd="2" destOrd="0" presId="urn:microsoft.com/office/officeart/2005/8/layout/vList2"/>
    <dgm:cxn modelId="{8891D4A2-1DDD-411A-9B7C-F3227A843081}" type="presParOf" srcId="{3207B3CA-B219-40A9-923D-4CFCB0646CFC}" destId="{2C377B09-498E-44B5-9FB9-EE36291E920F}" srcOrd="3" destOrd="0" presId="urn:microsoft.com/office/officeart/2005/8/layout/vList2"/>
    <dgm:cxn modelId="{ECE1787D-43B9-4B29-9F05-7FFB1CA53EBA}" type="presParOf" srcId="{3207B3CA-B219-40A9-923D-4CFCB0646CFC}" destId="{B46A75BC-021D-43FC-A936-A31B31977BE1}" srcOrd="4" destOrd="0" presId="urn:microsoft.com/office/officeart/2005/8/layout/vList2"/>
    <dgm:cxn modelId="{836780D6-05A4-45D4-8826-51C3D3E43303}" type="presParOf" srcId="{3207B3CA-B219-40A9-923D-4CFCB0646CFC}" destId="{EEA4DC9A-E179-4EDD-AF3C-90BA53E19176}" srcOrd="5" destOrd="0" presId="urn:microsoft.com/office/officeart/2005/8/layout/vList2"/>
    <dgm:cxn modelId="{A5A0B957-7159-487C-8186-B70D9DB3E0FE}" type="presParOf" srcId="{3207B3CA-B219-40A9-923D-4CFCB0646CFC}" destId="{63ABA677-473F-47B1-9C43-080605E3D86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25CE9DB-434A-4BDA-8AA5-FDD345E5F4A9}" type="doc">
      <dgm:prSet loTypeId="urn:microsoft.com/office/officeart/2005/8/layout/arrow2" loCatId="process" qsTypeId="urn:microsoft.com/office/officeart/2005/8/quickstyle/3d1" qsCatId="3D" csTypeId="urn:microsoft.com/office/officeart/2005/8/colors/accent0_3" csCatId="mainScheme" phldr="1"/>
      <dgm:spPr/>
    </dgm:pt>
    <dgm:pt modelId="{8F33F133-7DDE-44A9-A15F-F0166796798A}">
      <dgm:prSet phldrT="[Text]" custT="1"/>
      <dgm:spPr/>
      <dgm:t>
        <a:bodyPr/>
        <a:lstStyle/>
        <a:p>
          <a:r>
            <a:rPr lang="en-US" sz="1200" b="1" dirty="0" smtClean="0">
              <a:latin typeface="Trajan Pro" pitchFamily="18" charset="0"/>
            </a:rPr>
            <a:t>Drop-in Counseling </a:t>
          </a:r>
          <a:endParaRPr lang="en-US" sz="1200" b="1" dirty="0">
            <a:latin typeface="Trajan Pro" pitchFamily="18" charset="0"/>
          </a:endParaRPr>
        </a:p>
      </dgm:t>
    </dgm:pt>
    <dgm:pt modelId="{283DED8B-86FB-44C9-8AD5-48C6341F8206}" type="parTrans" cxnId="{CAD9DA8A-AF16-417F-A6E4-7A6803386A5D}">
      <dgm:prSet/>
      <dgm:spPr/>
      <dgm:t>
        <a:bodyPr/>
        <a:lstStyle/>
        <a:p>
          <a:endParaRPr lang="en-US"/>
        </a:p>
      </dgm:t>
    </dgm:pt>
    <dgm:pt modelId="{302FCD7A-EBD9-4B6C-BD7D-D7D692A6B0E9}" type="sibTrans" cxnId="{CAD9DA8A-AF16-417F-A6E4-7A6803386A5D}">
      <dgm:prSet/>
      <dgm:spPr/>
      <dgm:t>
        <a:bodyPr/>
        <a:lstStyle/>
        <a:p>
          <a:endParaRPr lang="en-US"/>
        </a:p>
      </dgm:t>
    </dgm:pt>
    <dgm:pt modelId="{79EB15A3-BB86-485B-A893-E1C07C6E2BCC}">
      <dgm:prSet phldrT="[Text]" custT="1"/>
      <dgm:spPr/>
      <dgm:t>
        <a:bodyPr/>
        <a:lstStyle/>
        <a:p>
          <a:r>
            <a:rPr lang="en-US" sz="1200" b="1" dirty="0" smtClean="0">
              <a:latin typeface="Trajan Pro" pitchFamily="18" charset="0"/>
            </a:rPr>
            <a:t>Mock Interviews</a:t>
          </a:r>
          <a:endParaRPr lang="en-US" sz="1200" b="1" dirty="0">
            <a:latin typeface="Trajan Pro" pitchFamily="18" charset="0"/>
          </a:endParaRPr>
        </a:p>
      </dgm:t>
    </dgm:pt>
    <dgm:pt modelId="{5ACF7650-11EC-4CC5-ADBB-B80056898CA2}" type="parTrans" cxnId="{054A51A3-7181-49F0-AC1C-BE8E0EEDBCC1}">
      <dgm:prSet/>
      <dgm:spPr/>
      <dgm:t>
        <a:bodyPr/>
        <a:lstStyle/>
        <a:p>
          <a:endParaRPr lang="en-US"/>
        </a:p>
      </dgm:t>
    </dgm:pt>
    <dgm:pt modelId="{BE1AFB04-47B6-4269-8DB0-7B95471C70EC}" type="sibTrans" cxnId="{054A51A3-7181-49F0-AC1C-BE8E0EEDBCC1}">
      <dgm:prSet/>
      <dgm:spPr/>
      <dgm:t>
        <a:bodyPr/>
        <a:lstStyle/>
        <a:p>
          <a:endParaRPr lang="en-US"/>
        </a:p>
      </dgm:t>
    </dgm:pt>
    <dgm:pt modelId="{565CBEE0-3AF1-43B4-9171-43D3EFB95306}">
      <dgm:prSet phldrT="[Text]" custT="1"/>
      <dgm:spPr/>
      <dgm:t>
        <a:bodyPr/>
        <a:lstStyle/>
        <a:p>
          <a:r>
            <a:rPr lang="en-US" sz="1200" b="1" dirty="0" smtClean="0">
              <a:latin typeface="Trajan Pro" pitchFamily="18" charset="0"/>
            </a:rPr>
            <a:t>Individual Career Counseling</a:t>
          </a:r>
          <a:endParaRPr lang="en-US" sz="1200" b="1" dirty="0">
            <a:latin typeface="Trajan Pro" pitchFamily="18" charset="0"/>
          </a:endParaRPr>
        </a:p>
      </dgm:t>
    </dgm:pt>
    <dgm:pt modelId="{0B6AC1E9-CC1E-4A28-AA1C-01CB98A41B8D}" type="parTrans" cxnId="{9815467F-F2DC-4577-A800-20CB94BDF69A}">
      <dgm:prSet/>
      <dgm:spPr/>
      <dgm:t>
        <a:bodyPr/>
        <a:lstStyle/>
        <a:p>
          <a:endParaRPr lang="en-US"/>
        </a:p>
      </dgm:t>
    </dgm:pt>
    <dgm:pt modelId="{781260A4-F7D5-4D80-8369-1151817201FD}" type="sibTrans" cxnId="{9815467F-F2DC-4577-A800-20CB94BDF69A}">
      <dgm:prSet/>
      <dgm:spPr/>
      <dgm:t>
        <a:bodyPr/>
        <a:lstStyle/>
        <a:p>
          <a:endParaRPr lang="en-US"/>
        </a:p>
      </dgm:t>
    </dgm:pt>
    <dgm:pt modelId="{6D571121-038F-441B-8C46-C40EB58DE0E0}">
      <dgm:prSet phldrT="[Text]" custT="1"/>
      <dgm:spPr/>
      <dgm:t>
        <a:bodyPr/>
        <a:lstStyle/>
        <a:p>
          <a:r>
            <a:rPr lang="en-US" sz="1200" b="1" dirty="0" smtClean="0">
              <a:latin typeface="Trajan Pro" pitchFamily="18" charset="0"/>
            </a:rPr>
            <a:t>Career Services Website</a:t>
          </a:r>
          <a:endParaRPr lang="en-US" sz="1200" b="1" dirty="0">
            <a:latin typeface="Trajan Pro" pitchFamily="18" charset="0"/>
          </a:endParaRPr>
        </a:p>
      </dgm:t>
    </dgm:pt>
    <dgm:pt modelId="{59EC66AF-4632-4071-A273-5E38ED9E9B64}" type="parTrans" cxnId="{3EECD385-0B96-4456-9A54-8C50E09F1EEA}">
      <dgm:prSet/>
      <dgm:spPr/>
      <dgm:t>
        <a:bodyPr/>
        <a:lstStyle/>
        <a:p>
          <a:endParaRPr lang="en-US"/>
        </a:p>
      </dgm:t>
    </dgm:pt>
    <dgm:pt modelId="{FBF83279-141A-4AF8-A379-742B3EFF48B4}" type="sibTrans" cxnId="{3EECD385-0B96-4456-9A54-8C50E09F1EEA}">
      <dgm:prSet/>
      <dgm:spPr/>
      <dgm:t>
        <a:bodyPr/>
        <a:lstStyle/>
        <a:p>
          <a:endParaRPr lang="en-US"/>
        </a:p>
      </dgm:t>
    </dgm:pt>
    <dgm:pt modelId="{8F34338D-5CEC-4079-B68B-0CD47400CB8D}">
      <dgm:prSet phldrT="[Text]" custT="1"/>
      <dgm:spPr/>
      <dgm:t>
        <a:bodyPr/>
        <a:lstStyle/>
        <a:p>
          <a:r>
            <a:rPr lang="en-US" sz="1200" b="1" dirty="0" smtClean="0">
              <a:latin typeface="Trajan Pro" pitchFamily="18" charset="0"/>
            </a:rPr>
            <a:t>Career Resource Library</a:t>
          </a:r>
          <a:endParaRPr lang="en-US" sz="1200" b="1" dirty="0">
            <a:latin typeface="Trajan Pro" pitchFamily="18" charset="0"/>
          </a:endParaRPr>
        </a:p>
      </dgm:t>
    </dgm:pt>
    <dgm:pt modelId="{3A6223E7-513A-4A74-8428-423038E67E51}" type="parTrans" cxnId="{237B37F6-EC22-453C-BA41-D2C15871BC59}">
      <dgm:prSet/>
      <dgm:spPr/>
      <dgm:t>
        <a:bodyPr/>
        <a:lstStyle/>
        <a:p>
          <a:endParaRPr lang="en-US"/>
        </a:p>
      </dgm:t>
    </dgm:pt>
    <dgm:pt modelId="{63ADDED9-2CE2-4D16-9B99-D6D82D0AE324}" type="sibTrans" cxnId="{237B37F6-EC22-453C-BA41-D2C15871BC59}">
      <dgm:prSet/>
      <dgm:spPr/>
      <dgm:t>
        <a:bodyPr/>
        <a:lstStyle/>
        <a:p>
          <a:endParaRPr lang="en-US"/>
        </a:p>
      </dgm:t>
    </dgm:pt>
    <dgm:pt modelId="{4785BC33-70D2-4B47-9780-662B1A0CBA15}" type="pres">
      <dgm:prSet presAssocID="{A25CE9DB-434A-4BDA-8AA5-FDD345E5F4A9}" presName="arrowDiagram" presStyleCnt="0">
        <dgm:presLayoutVars>
          <dgm:chMax val="5"/>
          <dgm:dir/>
          <dgm:resizeHandles val="exact"/>
        </dgm:presLayoutVars>
      </dgm:prSet>
      <dgm:spPr/>
    </dgm:pt>
    <dgm:pt modelId="{B2DA9860-AFC0-43CF-9EEB-8A6E8AD30398}" type="pres">
      <dgm:prSet presAssocID="{A25CE9DB-434A-4BDA-8AA5-FDD345E5F4A9}" presName="arrow" presStyleLbl="bgShp" presStyleIdx="0" presStyleCnt="1"/>
      <dgm:spPr/>
    </dgm:pt>
    <dgm:pt modelId="{C35DAC55-ADBE-4635-8B4A-979A53EADE92}" type="pres">
      <dgm:prSet presAssocID="{A25CE9DB-434A-4BDA-8AA5-FDD345E5F4A9}" presName="arrowDiagram5" presStyleCnt="0"/>
      <dgm:spPr/>
    </dgm:pt>
    <dgm:pt modelId="{B987B3AF-67BD-4EA2-88CD-6303F0906546}" type="pres">
      <dgm:prSet presAssocID="{6D571121-038F-441B-8C46-C40EB58DE0E0}" presName="bullet5a" presStyleLbl="node1" presStyleIdx="0" presStyleCnt="5"/>
      <dgm:spPr/>
    </dgm:pt>
    <dgm:pt modelId="{50CC5DF5-EB14-4FBA-BB60-8177C6C1D7E1}" type="pres">
      <dgm:prSet presAssocID="{6D571121-038F-441B-8C46-C40EB58DE0E0}" presName="textBox5a" presStyleLbl="revTx" presStyleIdx="0" presStyleCnt="5">
        <dgm:presLayoutVars>
          <dgm:bulletEnabled val="1"/>
        </dgm:presLayoutVars>
      </dgm:prSet>
      <dgm:spPr/>
      <dgm:t>
        <a:bodyPr/>
        <a:lstStyle/>
        <a:p>
          <a:endParaRPr lang="en-US"/>
        </a:p>
      </dgm:t>
    </dgm:pt>
    <dgm:pt modelId="{B60CC457-57B1-4BE4-8B79-F332FA24345B}" type="pres">
      <dgm:prSet presAssocID="{8F33F133-7DDE-44A9-A15F-F0166796798A}" presName="bullet5b" presStyleLbl="node1" presStyleIdx="1" presStyleCnt="5"/>
      <dgm:spPr/>
    </dgm:pt>
    <dgm:pt modelId="{4C10C203-B2C7-4EEE-B272-FDD206F5686B}" type="pres">
      <dgm:prSet presAssocID="{8F33F133-7DDE-44A9-A15F-F0166796798A}" presName="textBox5b" presStyleLbl="revTx" presStyleIdx="1" presStyleCnt="5">
        <dgm:presLayoutVars>
          <dgm:bulletEnabled val="1"/>
        </dgm:presLayoutVars>
      </dgm:prSet>
      <dgm:spPr/>
      <dgm:t>
        <a:bodyPr/>
        <a:lstStyle/>
        <a:p>
          <a:endParaRPr lang="en-US"/>
        </a:p>
      </dgm:t>
    </dgm:pt>
    <dgm:pt modelId="{0CE03861-F318-49ED-942E-19AD2E67316D}" type="pres">
      <dgm:prSet presAssocID="{79EB15A3-BB86-485B-A893-E1C07C6E2BCC}" presName="bullet5c" presStyleLbl="node1" presStyleIdx="2" presStyleCnt="5"/>
      <dgm:spPr/>
    </dgm:pt>
    <dgm:pt modelId="{72498463-A46F-4C1E-A361-7552713C2B02}" type="pres">
      <dgm:prSet presAssocID="{79EB15A3-BB86-485B-A893-E1C07C6E2BCC}" presName="textBox5c" presStyleLbl="revTx" presStyleIdx="2" presStyleCnt="5">
        <dgm:presLayoutVars>
          <dgm:bulletEnabled val="1"/>
        </dgm:presLayoutVars>
      </dgm:prSet>
      <dgm:spPr/>
      <dgm:t>
        <a:bodyPr/>
        <a:lstStyle/>
        <a:p>
          <a:endParaRPr lang="en-US"/>
        </a:p>
      </dgm:t>
    </dgm:pt>
    <dgm:pt modelId="{833618BB-3DD4-4B6F-954A-2367C6491CAD}" type="pres">
      <dgm:prSet presAssocID="{565CBEE0-3AF1-43B4-9171-43D3EFB95306}" presName="bullet5d" presStyleLbl="node1" presStyleIdx="3" presStyleCnt="5"/>
      <dgm:spPr/>
    </dgm:pt>
    <dgm:pt modelId="{9D20CF55-5DA0-4EF5-9412-FC51A003AC72}" type="pres">
      <dgm:prSet presAssocID="{565CBEE0-3AF1-43B4-9171-43D3EFB95306}" presName="textBox5d" presStyleLbl="revTx" presStyleIdx="3" presStyleCnt="5">
        <dgm:presLayoutVars>
          <dgm:bulletEnabled val="1"/>
        </dgm:presLayoutVars>
      </dgm:prSet>
      <dgm:spPr/>
      <dgm:t>
        <a:bodyPr/>
        <a:lstStyle/>
        <a:p>
          <a:endParaRPr lang="en-US"/>
        </a:p>
      </dgm:t>
    </dgm:pt>
    <dgm:pt modelId="{DD491BDD-9620-43FB-A272-9F2C0C30E051}" type="pres">
      <dgm:prSet presAssocID="{8F34338D-5CEC-4079-B68B-0CD47400CB8D}" presName="bullet5e" presStyleLbl="node1" presStyleIdx="4" presStyleCnt="5"/>
      <dgm:spPr/>
    </dgm:pt>
    <dgm:pt modelId="{AAC8ECDD-A02E-4A60-AAED-08BF9BC7D8CE}" type="pres">
      <dgm:prSet presAssocID="{8F34338D-5CEC-4079-B68B-0CD47400CB8D}" presName="textBox5e" presStyleLbl="revTx" presStyleIdx="4" presStyleCnt="5">
        <dgm:presLayoutVars>
          <dgm:bulletEnabled val="1"/>
        </dgm:presLayoutVars>
      </dgm:prSet>
      <dgm:spPr/>
      <dgm:t>
        <a:bodyPr/>
        <a:lstStyle/>
        <a:p>
          <a:endParaRPr lang="en-US"/>
        </a:p>
      </dgm:t>
    </dgm:pt>
  </dgm:ptLst>
  <dgm:cxnLst>
    <dgm:cxn modelId="{9149AC8D-B941-433D-A747-27003F4325E1}" type="presOf" srcId="{8F33F133-7DDE-44A9-A15F-F0166796798A}" destId="{4C10C203-B2C7-4EEE-B272-FDD206F5686B}" srcOrd="0" destOrd="0" presId="urn:microsoft.com/office/officeart/2005/8/layout/arrow2"/>
    <dgm:cxn modelId="{237B37F6-EC22-453C-BA41-D2C15871BC59}" srcId="{A25CE9DB-434A-4BDA-8AA5-FDD345E5F4A9}" destId="{8F34338D-5CEC-4079-B68B-0CD47400CB8D}" srcOrd="4" destOrd="0" parTransId="{3A6223E7-513A-4A74-8428-423038E67E51}" sibTransId="{63ADDED9-2CE2-4D16-9B99-D6D82D0AE324}"/>
    <dgm:cxn modelId="{9F70AC14-5726-4E50-9025-E4735E9B8689}" type="presOf" srcId="{565CBEE0-3AF1-43B4-9171-43D3EFB95306}" destId="{9D20CF55-5DA0-4EF5-9412-FC51A003AC72}" srcOrd="0" destOrd="0" presId="urn:microsoft.com/office/officeart/2005/8/layout/arrow2"/>
    <dgm:cxn modelId="{9815467F-F2DC-4577-A800-20CB94BDF69A}" srcId="{A25CE9DB-434A-4BDA-8AA5-FDD345E5F4A9}" destId="{565CBEE0-3AF1-43B4-9171-43D3EFB95306}" srcOrd="3" destOrd="0" parTransId="{0B6AC1E9-CC1E-4A28-AA1C-01CB98A41B8D}" sibTransId="{781260A4-F7D5-4D80-8369-1151817201FD}"/>
    <dgm:cxn modelId="{FE6BC931-8B8B-45A2-B8F3-910A06B33E47}" type="presOf" srcId="{A25CE9DB-434A-4BDA-8AA5-FDD345E5F4A9}" destId="{4785BC33-70D2-4B47-9780-662B1A0CBA15}" srcOrd="0" destOrd="0" presId="urn:microsoft.com/office/officeart/2005/8/layout/arrow2"/>
    <dgm:cxn modelId="{CBDFA6B9-1B04-4CE0-9375-6850EB317B92}" type="presOf" srcId="{8F34338D-5CEC-4079-B68B-0CD47400CB8D}" destId="{AAC8ECDD-A02E-4A60-AAED-08BF9BC7D8CE}" srcOrd="0" destOrd="0" presId="urn:microsoft.com/office/officeart/2005/8/layout/arrow2"/>
    <dgm:cxn modelId="{CAD9DA8A-AF16-417F-A6E4-7A6803386A5D}" srcId="{A25CE9DB-434A-4BDA-8AA5-FDD345E5F4A9}" destId="{8F33F133-7DDE-44A9-A15F-F0166796798A}" srcOrd="1" destOrd="0" parTransId="{283DED8B-86FB-44C9-8AD5-48C6341F8206}" sibTransId="{302FCD7A-EBD9-4B6C-BD7D-D7D692A6B0E9}"/>
    <dgm:cxn modelId="{3EECD385-0B96-4456-9A54-8C50E09F1EEA}" srcId="{A25CE9DB-434A-4BDA-8AA5-FDD345E5F4A9}" destId="{6D571121-038F-441B-8C46-C40EB58DE0E0}" srcOrd="0" destOrd="0" parTransId="{59EC66AF-4632-4071-A273-5E38ED9E9B64}" sibTransId="{FBF83279-141A-4AF8-A379-742B3EFF48B4}"/>
    <dgm:cxn modelId="{F915C48B-C351-4746-8D16-36D04406C167}" type="presOf" srcId="{79EB15A3-BB86-485B-A893-E1C07C6E2BCC}" destId="{72498463-A46F-4C1E-A361-7552713C2B02}" srcOrd="0" destOrd="0" presId="urn:microsoft.com/office/officeart/2005/8/layout/arrow2"/>
    <dgm:cxn modelId="{0F4D826E-FE38-4A83-A93F-165E1E31E68E}" type="presOf" srcId="{6D571121-038F-441B-8C46-C40EB58DE0E0}" destId="{50CC5DF5-EB14-4FBA-BB60-8177C6C1D7E1}" srcOrd="0" destOrd="0" presId="urn:microsoft.com/office/officeart/2005/8/layout/arrow2"/>
    <dgm:cxn modelId="{054A51A3-7181-49F0-AC1C-BE8E0EEDBCC1}" srcId="{A25CE9DB-434A-4BDA-8AA5-FDD345E5F4A9}" destId="{79EB15A3-BB86-485B-A893-E1C07C6E2BCC}" srcOrd="2" destOrd="0" parTransId="{5ACF7650-11EC-4CC5-ADBB-B80056898CA2}" sibTransId="{BE1AFB04-47B6-4269-8DB0-7B95471C70EC}"/>
    <dgm:cxn modelId="{28761E5D-829D-4AA6-902A-FD0084883E75}" type="presParOf" srcId="{4785BC33-70D2-4B47-9780-662B1A0CBA15}" destId="{B2DA9860-AFC0-43CF-9EEB-8A6E8AD30398}" srcOrd="0" destOrd="0" presId="urn:microsoft.com/office/officeart/2005/8/layout/arrow2"/>
    <dgm:cxn modelId="{EA4C16D2-D2A4-41F3-A705-6C2D83C8D6D2}" type="presParOf" srcId="{4785BC33-70D2-4B47-9780-662B1A0CBA15}" destId="{C35DAC55-ADBE-4635-8B4A-979A53EADE92}" srcOrd="1" destOrd="0" presId="urn:microsoft.com/office/officeart/2005/8/layout/arrow2"/>
    <dgm:cxn modelId="{FEBB82DC-B6C7-4189-A192-06A25A2E39C4}" type="presParOf" srcId="{C35DAC55-ADBE-4635-8B4A-979A53EADE92}" destId="{B987B3AF-67BD-4EA2-88CD-6303F0906546}" srcOrd="0" destOrd="0" presId="urn:microsoft.com/office/officeart/2005/8/layout/arrow2"/>
    <dgm:cxn modelId="{804DB920-0D54-488A-8345-05134FEC0C04}" type="presParOf" srcId="{C35DAC55-ADBE-4635-8B4A-979A53EADE92}" destId="{50CC5DF5-EB14-4FBA-BB60-8177C6C1D7E1}" srcOrd="1" destOrd="0" presId="urn:microsoft.com/office/officeart/2005/8/layout/arrow2"/>
    <dgm:cxn modelId="{6B3FED0E-3E6C-42C7-8012-039E7217E1F4}" type="presParOf" srcId="{C35DAC55-ADBE-4635-8B4A-979A53EADE92}" destId="{B60CC457-57B1-4BE4-8B79-F332FA24345B}" srcOrd="2" destOrd="0" presId="urn:microsoft.com/office/officeart/2005/8/layout/arrow2"/>
    <dgm:cxn modelId="{E55277A4-03A0-474B-8ECB-D3246781CF0B}" type="presParOf" srcId="{C35DAC55-ADBE-4635-8B4A-979A53EADE92}" destId="{4C10C203-B2C7-4EEE-B272-FDD206F5686B}" srcOrd="3" destOrd="0" presId="urn:microsoft.com/office/officeart/2005/8/layout/arrow2"/>
    <dgm:cxn modelId="{308359C3-C38F-42F0-A660-D0597D89621E}" type="presParOf" srcId="{C35DAC55-ADBE-4635-8B4A-979A53EADE92}" destId="{0CE03861-F318-49ED-942E-19AD2E67316D}" srcOrd="4" destOrd="0" presId="urn:microsoft.com/office/officeart/2005/8/layout/arrow2"/>
    <dgm:cxn modelId="{9C8FAD70-0BF5-4810-901D-2BBE6438A307}" type="presParOf" srcId="{C35DAC55-ADBE-4635-8B4A-979A53EADE92}" destId="{72498463-A46F-4C1E-A361-7552713C2B02}" srcOrd="5" destOrd="0" presId="urn:microsoft.com/office/officeart/2005/8/layout/arrow2"/>
    <dgm:cxn modelId="{8E8AC75D-9BD8-4752-B24C-2D18953A3B22}" type="presParOf" srcId="{C35DAC55-ADBE-4635-8B4A-979A53EADE92}" destId="{833618BB-3DD4-4B6F-954A-2367C6491CAD}" srcOrd="6" destOrd="0" presId="urn:microsoft.com/office/officeart/2005/8/layout/arrow2"/>
    <dgm:cxn modelId="{53AA9F18-32B9-4279-AFE3-D8DCC7C30EF6}" type="presParOf" srcId="{C35DAC55-ADBE-4635-8B4A-979A53EADE92}" destId="{9D20CF55-5DA0-4EF5-9412-FC51A003AC72}" srcOrd="7" destOrd="0" presId="urn:microsoft.com/office/officeart/2005/8/layout/arrow2"/>
    <dgm:cxn modelId="{26E5F4DA-C1AC-4A4F-92FC-6FC4ADD0EE1C}" type="presParOf" srcId="{C35DAC55-ADBE-4635-8B4A-979A53EADE92}" destId="{DD491BDD-9620-43FB-A272-9F2C0C30E051}" srcOrd="8" destOrd="0" presId="urn:microsoft.com/office/officeart/2005/8/layout/arrow2"/>
    <dgm:cxn modelId="{52D95E96-E18B-4168-9D99-9F0E29CFDB47}" type="presParOf" srcId="{C35DAC55-ADBE-4635-8B4A-979A53EADE92}" destId="{AAC8ECDD-A02E-4A60-AAED-08BF9BC7D8CE}"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FC1A92-D510-4CC6-B4AB-4A92B0E2BB84}" type="doc">
      <dgm:prSet loTypeId="urn:microsoft.com/office/officeart/2005/8/layout/hProcess9" loCatId="process" qsTypeId="urn:microsoft.com/office/officeart/2005/8/quickstyle/3d1" qsCatId="3D" csTypeId="urn:microsoft.com/office/officeart/2005/8/colors/accent0_3" csCatId="mainScheme" phldr="1"/>
      <dgm:spPr/>
    </dgm:pt>
    <dgm:pt modelId="{D9E75FD4-F659-4231-A944-4B9EF1B163CF}">
      <dgm:prSet phldrT="[Text]"/>
      <dgm:spPr/>
      <dgm:t>
        <a:bodyPr/>
        <a:lstStyle/>
        <a:p>
          <a:r>
            <a:rPr lang="en-US" dirty="0" smtClean="0">
              <a:latin typeface="Trajan Pro" pitchFamily="18" charset="0"/>
            </a:rPr>
            <a:t>Resume</a:t>
          </a:r>
          <a:endParaRPr lang="en-US" dirty="0">
            <a:latin typeface="Trajan Pro" pitchFamily="18" charset="0"/>
          </a:endParaRPr>
        </a:p>
      </dgm:t>
    </dgm:pt>
    <dgm:pt modelId="{BE30DF91-2D45-4552-BFB9-1C33944FA170}" type="parTrans" cxnId="{766C6D83-E8CE-4712-A490-75987AD1536A}">
      <dgm:prSet/>
      <dgm:spPr/>
      <dgm:t>
        <a:bodyPr/>
        <a:lstStyle/>
        <a:p>
          <a:endParaRPr lang="en-US"/>
        </a:p>
      </dgm:t>
    </dgm:pt>
    <dgm:pt modelId="{463F5D7E-142C-4557-A832-E2822613AE07}" type="sibTrans" cxnId="{766C6D83-E8CE-4712-A490-75987AD1536A}">
      <dgm:prSet/>
      <dgm:spPr/>
      <dgm:t>
        <a:bodyPr/>
        <a:lstStyle/>
        <a:p>
          <a:endParaRPr lang="en-US"/>
        </a:p>
      </dgm:t>
    </dgm:pt>
    <dgm:pt modelId="{6832243C-C55F-4A80-90F6-8ADEBF600C6B}">
      <dgm:prSet phldrT="[Text]"/>
      <dgm:spPr/>
      <dgm:t>
        <a:bodyPr/>
        <a:lstStyle/>
        <a:p>
          <a:r>
            <a:rPr lang="en-US" dirty="0" smtClean="0">
              <a:latin typeface="Trajan Pro" pitchFamily="18" charset="0"/>
            </a:rPr>
            <a:t>Interview</a:t>
          </a:r>
          <a:endParaRPr lang="en-US" dirty="0">
            <a:latin typeface="Trajan Pro" pitchFamily="18" charset="0"/>
          </a:endParaRPr>
        </a:p>
      </dgm:t>
    </dgm:pt>
    <dgm:pt modelId="{DCF8D920-3706-43BF-8CAB-D4CDE278E90C}" type="parTrans" cxnId="{67C48D08-0810-4C95-BD56-57218B9265C5}">
      <dgm:prSet/>
      <dgm:spPr/>
      <dgm:t>
        <a:bodyPr/>
        <a:lstStyle/>
        <a:p>
          <a:endParaRPr lang="en-US"/>
        </a:p>
      </dgm:t>
    </dgm:pt>
    <dgm:pt modelId="{DF413211-6F82-4EB4-A397-4A427353DC92}" type="sibTrans" cxnId="{67C48D08-0810-4C95-BD56-57218B9265C5}">
      <dgm:prSet/>
      <dgm:spPr/>
      <dgm:t>
        <a:bodyPr/>
        <a:lstStyle/>
        <a:p>
          <a:endParaRPr lang="en-US"/>
        </a:p>
      </dgm:t>
    </dgm:pt>
    <dgm:pt modelId="{1761464F-8BB6-49AD-9933-891925A7C3A8}">
      <dgm:prSet phldrT="[Text]"/>
      <dgm:spPr/>
      <dgm:t>
        <a:bodyPr/>
        <a:lstStyle/>
        <a:p>
          <a:r>
            <a:rPr lang="en-US" dirty="0" smtClean="0">
              <a:latin typeface="Trajan Pro" pitchFamily="18" charset="0"/>
            </a:rPr>
            <a:t>Job Offer</a:t>
          </a:r>
          <a:endParaRPr lang="en-US" dirty="0">
            <a:latin typeface="Trajan Pro" pitchFamily="18" charset="0"/>
          </a:endParaRPr>
        </a:p>
      </dgm:t>
    </dgm:pt>
    <dgm:pt modelId="{F83C23D1-722F-4733-99C8-B4D2BD263BB7}" type="parTrans" cxnId="{F81B8AA2-A45C-4959-A680-B88BC7E7F93A}">
      <dgm:prSet/>
      <dgm:spPr/>
      <dgm:t>
        <a:bodyPr/>
        <a:lstStyle/>
        <a:p>
          <a:endParaRPr lang="en-US"/>
        </a:p>
      </dgm:t>
    </dgm:pt>
    <dgm:pt modelId="{05041585-8860-4854-8CA2-85B785CB63A4}" type="sibTrans" cxnId="{F81B8AA2-A45C-4959-A680-B88BC7E7F93A}">
      <dgm:prSet/>
      <dgm:spPr/>
      <dgm:t>
        <a:bodyPr/>
        <a:lstStyle/>
        <a:p>
          <a:endParaRPr lang="en-US"/>
        </a:p>
      </dgm:t>
    </dgm:pt>
    <dgm:pt modelId="{82911313-D7CB-42C2-AC82-0151836E5770}" type="pres">
      <dgm:prSet presAssocID="{D2FC1A92-D510-4CC6-B4AB-4A92B0E2BB84}" presName="CompostProcess" presStyleCnt="0">
        <dgm:presLayoutVars>
          <dgm:dir/>
          <dgm:resizeHandles val="exact"/>
        </dgm:presLayoutVars>
      </dgm:prSet>
      <dgm:spPr/>
    </dgm:pt>
    <dgm:pt modelId="{616C2F39-C965-485C-A459-EE9820E2FDF6}" type="pres">
      <dgm:prSet presAssocID="{D2FC1A92-D510-4CC6-B4AB-4A92B0E2BB84}" presName="arrow" presStyleLbl="bgShp" presStyleIdx="0" presStyleCnt="1"/>
      <dgm:spPr/>
    </dgm:pt>
    <dgm:pt modelId="{7E7FE209-4EAD-46A1-A749-DC5A19901320}" type="pres">
      <dgm:prSet presAssocID="{D2FC1A92-D510-4CC6-B4AB-4A92B0E2BB84}" presName="linearProcess" presStyleCnt="0"/>
      <dgm:spPr/>
    </dgm:pt>
    <dgm:pt modelId="{A215EAB6-9A42-4ED5-AAAE-6E16EE84BFAC}" type="pres">
      <dgm:prSet presAssocID="{D9E75FD4-F659-4231-A944-4B9EF1B163CF}" presName="textNode" presStyleLbl="node1" presStyleIdx="0" presStyleCnt="3">
        <dgm:presLayoutVars>
          <dgm:bulletEnabled val="1"/>
        </dgm:presLayoutVars>
      </dgm:prSet>
      <dgm:spPr/>
      <dgm:t>
        <a:bodyPr/>
        <a:lstStyle/>
        <a:p>
          <a:endParaRPr lang="en-US"/>
        </a:p>
      </dgm:t>
    </dgm:pt>
    <dgm:pt modelId="{4A4AB38A-CAEA-4BA6-9D06-CD33F74576F3}" type="pres">
      <dgm:prSet presAssocID="{463F5D7E-142C-4557-A832-E2822613AE07}" presName="sibTrans" presStyleCnt="0"/>
      <dgm:spPr/>
    </dgm:pt>
    <dgm:pt modelId="{6388F83D-3965-4547-A944-47860C7E607D}" type="pres">
      <dgm:prSet presAssocID="{6832243C-C55F-4A80-90F6-8ADEBF600C6B}" presName="textNode" presStyleLbl="node1" presStyleIdx="1" presStyleCnt="3">
        <dgm:presLayoutVars>
          <dgm:bulletEnabled val="1"/>
        </dgm:presLayoutVars>
      </dgm:prSet>
      <dgm:spPr/>
      <dgm:t>
        <a:bodyPr/>
        <a:lstStyle/>
        <a:p>
          <a:endParaRPr lang="en-US"/>
        </a:p>
      </dgm:t>
    </dgm:pt>
    <dgm:pt modelId="{69D0B166-AC1F-46F5-BF05-419544684494}" type="pres">
      <dgm:prSet presAssocID="{DF413211-6F82-4EB4-A397-4A427353DC92}" presName="sibTrans" presStyleCnt="0"/>
      <dgm:spPr/>
    </dgm:pt>
    <dgm:pt modelId="{2CE9D2B9-05E0-4EB6-8483-258276CC83F3}" type="pres">
      <dgm:prSet presAssocID="{1761464F-8BB6-49AD-9933-891925A7C3A8}" presName="textNode" presStyleLbl="node1" presStyleIdx="2" presStyleCnt="3">
        <dgm:presLayoutVars>
          <dgm:bulletEnabled val="1"/>
        </dgm:presLayoutVars>
      </dgm:prSet>
      <dgm:spPr/>
      <dgm:t>
        <a:bodyPr/>
        <a:lstStyle/>
        <a:p>
          <a:endParaRPr lang="en-US"/>
        </a:p>
      </dgm:t>
    </dgm:pt>
  </dgm:ptLst>
  <dgm:cxnLst>
    <dgm:cxn modelId="{F81B8AA2-A45C-4959-A680-B88BC7E7F93A}" srcId="{D2FC1A92-D510-4CC6-B4AB-4A92B0E2BB84}" destId="{1761464F-8BB6-49AD-9933-891925A7C3A8}" srcOrd="2" destOrd="0" parTransId="{F83C23D1-722F-4733-99C8-B4D2BD263BB7}" sibTransId="{05041585-8860-4854-8CA2-85B785CB63A4}"/>
    <dgm:cxn modelId="{766C6D83-E8CE-4712-A490-75987AD1536A}" srcId="{D2FC1A92-D510-4CC6-B4AB-4A92B0E2BB84}" destId="{D9E75FD4-F659-4231-A944-4B9EF1B163CF}" srcOrd="0" destOrd="0" parTransId="{BE30DF91-2D45-4552-BFB9-1C33944FA170}" sibTransId="{463F5D7E-142C-4557-A832-E2822613AE07}"/>
    <dgm:cxn modelId="{E124E4D6-7238-483E-B30C-EB2471E7B0CD}" type="presOf" srcId="{D2FC1A92-D510-4CC6-B4AB-4A92B0E2BB84}" destId="{82911313-D7CB-42C2-AC82-0151836E5770}" srcOrd="0" destOrd="0" presId="urn:microsoft.com/office/officeart/2005/8/layout/hProcess9"/>
    <dgm:cxn modelId="{4001F427-598E-4005-AEEC-486A3F7A2B38}" type="presOf" srcId="{1761464F-8BB6-49AD-9933-891925A7C3A8}" destId="{2CE9D2B9-05E0-4EB6-8483-258276CC83F3}" srcOrd="0" destOrd="0" presId="urn:microsoft.com/office/officeart/2005/8/layout/hProcess9"/>
    <dgm:cxn modelId="{F3B03B79-3C47-4290-825C-C2DE51D5AA6C}" type="presOf" srcId="{D9E75FD4-F659-4231-A944-4B9EF1B163CF}" destId="{A215EAB6-9A42-4ED5-AAAE-6E16EE84BFAC}" srcOrd="0" destOrd="0" presId="urn:microsoft.com/office/officeart/2005/8/layout/hProcess9"/>
    <dgm:cxn modelId="{4250A66C-660E-4F78-B50C-F903A9CBA95F}" type="presOf" srcId="{6832243C-C55F-4A80-90F6-8ADEBF600C6B}" destId="{6388F83D-3965-4547-A944-47860C7E607D}" srcOrd="0" destOrd="0" presId="urn:microsoft.com/office/officeart/2005/8/layout/hProcess9"/>
    <dgm:cxn modelId="{67C48D08-0810-4C95-BD56-57218B9265C5}" srcId="{D2FC1A92-D510-4CC6-B4AB-4A92B0E2BB84}" destId="{6832243C-C55F-4A80-90F6-8ADEBF600C6B}" srcOrd="1" destOrd="0" parTransId="{DCF8D920-3706-43BF-8CAB-D4CDE278E90C}" sibTransId="{DF413211-6F82-4EB4-A397-4A427353DC92}"/>
    <dgm:cxn modelId="{18DD7DA2-FF74-4905-9200-92D64A555BD2}" type="presParOf" srcId="{82911313-D7CB-42C2-AC82-0151836E5770}" destId="{616C2F39-C965-485C-A459-EE9820E2FDF6}" srcOrd="0" destOrd="0" presId="urn:microsoft.com/office/officeart/2005/8/layout/hProcess9"/>
    <dgm:cxn modelId="{E91F8BEB-C473-4C93-9CC2-FCA653D2C188}" type="presParOf" srcId="{82911313-D7CB-42C2-AC82-0151836E5770}" destId="{7E7FE209-4EAD-46A1-A749-DC5A19901320}" srcOrd="1" destOrd="0" presId="urn:microsoft.com/office/officeart/2005/8/layout/hProcess9"/>
    <dgm:cxn modelId="{6DAD5AE5-F246-4BFF-AD69-4AEFFEC34F6F}" type="presParOf" srcId="{7E7FE209-4EAD-46A1-A749-DC5A19901320}" destId="{A215EAB6-9A42-4ED5-AAAE-6E16EE84BFAC}" srcOrd="0" destOrd="0" presId="urn:microsoft.com/office/officeart/2005/8/layout/hProcess9"/>
    <dgm:cxn modelId="{18681160-23C5-4C84-A47A-3D247E83B00F}" type="presParOf" srcId="{7E7FE209-4EAD-46A1-A749-DC5A19901320}" destId="{4A4AB38A-CAEA-4BA6-9D06-CD33F74576F3}" srcOrd="1" destOrd="0" presId="urn:microsoft.com/office/officeart/2005/8/layout/hProcess9"/>
    <dgm:cxn modelId="{980E5822-377F-4DB7-8BDD-21374E806C72}" type="presParOf" srcId="{7E7FE209-4EAD-46A1-A749-DC5A19901320}" destId="{6388F83D-3965-4547-A944-47860C7E607D}" srcOrd="2" destOrd="0" presId="urn:microsoft.com/office/officeart/2005/8/layout/hProcess9"/>
    <dgm:cxn modelId="{709ED171-C4B8-4081-B418-17F5114C09E6}" type="presParOf" srcId="{7E7FE209-4EAD-46A1-A749-DC5A19901320}" destId="{69D0B166-AC1F-46F5-BF05-419544684494}" srcOrd="3" destOrd="0" presId="urn:microsoft.com/office/officeart/2005/8/layout/hProcess9"/>
    <dgm:cxn modelId="{7A91403F-8A82-4E0A-A56C-E840F0CCD38A}" type="presParOf" srcId="{7E7FE209-4EAD-46A1-A749-DC5A19901320}" destId="{2CE9D2B9-05E0-4EB6-8483-258276CC83F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073E92-7904-43B3-BD58-07C762AA5BDC}" type="doc">
      <dgm:prSet loTypeId="urn:microsoft.com/office/officeart/2005/8/layout/default" loCatId="list" qsTypeId="urn:microsoft.com/office/officeart/2005/8/quickstyle/3d2#1" qsCatId="3D" csTypeId="urn:microsoft.com/office/officeart/2005/8/colors/colorful1#1" csCatId="colorful" phldr="1"/>
      <dgm:spPr/>
      <dgm:t>
        <a:bodyPr/>
        <a:lstStyle/>
        <a:p>
          <a:endParaRPr lang="en-US"/>
        </a:p>
      </dgm:t>
    </dgm:pt>
    <dgm:pt modelId="{6BD62CC2-1989-41B0-81D9-16173566591A}">
      <dgm:prSet phldrT="[Text]"/>
      <dgm:spPr/>
      <dgm:t>
        <a:bodyPr/>
        <a:lstStyle/>
        <a:p>
          <a:r>
            <a:rPr lang="en-US" dirty="0" smtClean="0">
              <a:latin typeface="Trajan Pro" pitchFamily="18" charset="0"/>
            </a:rPr>
            <a:t>Contact Information</a:t>
          </a:r>
          <a:endParaRPr lang="en-US" dirty="0">
            <a:latin typeface="Trajan Pro" pitchFamily="18" charset="0"/>
          </a:endParaRPr>
        </a:p>
      </dgm:t>
    </dgm:pt>
    <dgm:pt modelId="{DE243345-D1E3-481E-92BB-3A8E2FBF4123}" type="parTrans" cxnId="{DBB041AF-C1C9-4442-BC55-C48EE32924C9}">
      <dgm:prSet/>
      <dgm:spPr/>
      <dgm:t>
        <a:bodyPr/>
        <a:lstStyle/>
        <a:p>
          <a:endParaRPr lang="en-US"/>
        </a:p>
      </dgm:t>
    </dgm:pt>
    <dgm:pt modelId="{CD416A7F-B0F4-4FF1-B7B4-EBA09158E4DD}" type="sibTrans" cxnId="{DBB041AF-C1C9-4442-BC55-C48EE32924C9}">
      <dgm:prSet/>
      <dgm:spPr/>
      <dgm:t>
        <a:bodyPr/>
        <a:lstStyle/>
        <a:p>
          <a:endParaRPr lang="en-US"/>
        </a:p>
      </dgm:t>
    </dgm:pt>
    <dgm:pt modelId="{1D3031CA-495F-4600-B0F5-B8A706CD02C7}">
      <dgm:prSet phldrT="[Text]"/>
      <dgm:spPr/>
      <dgm:t>
        <a:bodyPr/>
        <a:lstStyle/>
        <a:p>
          <a:r>
            <a:rPr lang="en-US" dirty="0" smtClean="0">
              <a:latin typeface="Trajan Pro" pitchFamily="18" charset="0"/>
            </a:rPr>
            <a:t>Objective</a:t>
          </a:r>
          <a:endParaRPr lang="en-US" dirty="0">
            <a:latin typeface="Trajan Pro" pitchFamily="18" charset="0"/>
          </a:endParaRPr>
        </a:p>
      </dgm:t>
    </dgm:pt>
    <dgm:pt modelId="{FF32ED4D-C685-47FB-A32D-D4B4A78CCD67}" type="parTrans" cxnId="{630FC3C1-A3A3-47B1-A87F-178380F1790D}">
      <dgm:prSet/>
      <dgm:spPr/>
      <dgm:t>
        <a:bodyPr/>
        <a:lstStyle/>
        <a:p>
          <a:endParaRPr lang="en-US"/>
        </a:p>
      </dgm:t>
    </dgm:pt>
    <dgm:pt modelId="{91602509-5193-4188-935C-C301456D52A1}" type="sibTrans" cxnId="{630FC3C1-A3A3-47B1-A87F-178380F1790D}">
      <dgm:prSet/>
      <dgm:spPr/>
      <dgm:t>
        <a:bodyPr/>
        <a:lstStyle/>
        <a:p>
          <a:endParaRPr lang="en-US"/>
        </a:p>
      </dgm:t>
    </dgm:pt>
    <dgm:pt modelId="{4914728E-2B37-47B0-9734-C35BC6E7FF64}">
      <dgm:prSet phldrT="[Text]"/>
      <dgm:spPr/>
      <dgm:t>
        <a:bodyPr/>
        <a:lstStyle/>
        <a:p>
          <a:r>
            <a:rPr lang="en-US" dirty="0" smtClean="0">
              <a:latin typeface="Trajan Pro" pitchFamily="18" charset="0"/>
            </a:rPr>
            <a:t>Experience</a:t>
          </a:r>
          <a:endParaRPr lang="en-US" dirty="0">
            <a:latin typeface="Trajan Pro" pitchFamily="18" charset="0"/>
          </a:endParaRPr>
        </a:p>
      </dgm:t>
    </dgm:pt>
    <dgm:pt modelId="{2D2F477C-23A0-4118-94AD-EBD7DB20524E}" type="parTrans" cxnId="{6A1CCEBF-99EB-4DDF-BDE3-039F3AC4882E}">
      <dgm:prSet/>
      <dgm:spPr/>
      <dgm:t>
        <a:bodyPr/>
        <a:lstStyle/>
        <a:p>
          <a:endParaRPr lang="en-US"/>
        </a:p>
      </dgm:t>
    </dgm:pt>
    <dgm:pt modelId="{0EE1D247-9827-4949-8F9F-90A024E51230}" type="sibTrans" cxnId="{6A1CCEBF-99EB-4DDF-BDE3-039F3AC4882E}">
      <dgm:prSet/>
      <dgm:spPr/>
      <dgm:t>
        <a:bodyPr/>
        <a:lstStyle/>
        <a:p>
          <a:endParaRPr lang="en-US"/>
        </a:p>
      </dgm:t>
    </dgm:pt>
    <dgm:pt modelId="{6591DDCE-6378-4F10-94AD-A99D58D82A2E}">
      <dgm:prSet phldrT="[Text]"/>
      <dgm:spPr/>
      <dgm:t>
        <a:bodyPr/>
        <a:lstStyle/>
        <a:p>
          <a:r>
            <a:rPr lang="en-US" dirty="0" smtClean="0">
              <a:latin typeface="Trajan Pro" pitchFamily="18" charset="0"/>
            </a:rPr>
            <a:t>Activities</a:t>
          </a:r>
          <a:endParaRPr lang="en-US" dirty="0">
            <a:latin typeface="Trajan Pro" pitchFamily="18" charset="0"/>
          </a:endParaRPr>
        </a:p>
      </dgm:t>
    </dgm:pt>
    <dgm:pt modelId="{412CD0B1-E812-4840-A01B-4552F556427A}" type="parTrans" cxnId="{F12A5015-3E80-4864-9898-6A052FF5DA62}">
      <dgm:prSet/>
      <dgm:spPr/>
      <dgm:t>
        <a:bodyPr/>
        <a:lstStyle/>
        <a:p>
          <a:endParaRPr lang="en-US"/>
        </a:p>
      </dgm:t>
    </dgm:pt>
    <dgm:pt modelId="{021B1631-F5FB-4DDD-B84C-6BDA06C81D46}" type="sibTrans" cxnId="{F12A5015-3E80-4864-9898-6A052FF5DA62}">
      <dgm:prSet/>
      <dgm:spPr/>
      <dgm:t>
        <a:bodyPr/>
        <a:lstStyle/>
        <a:p>
          <a:endParaRPr lang="en-US"/>
        </a:p>
      </dgm:t>
    </dgm:pt>
    <dgm:pt modelId="{CC25187B-F50D-405D-98AF-FC4AEDDE1424}">
      <dgm:prSet phldrT="[Text]"/>
      <dgm:spPr/>
      <dgm:t>
        <a:bodyPr/>
        <a:lstStyle/>
        <a:p>
          <a:r>
            <a:rPr lang="en-US" dirty="0" smtClean="0">
              <a:latin typeface="Trajan Pro" pitchFamily="18" charset="0"/>
            </a:rPr>
            <a:t>References?</a:t>
          </a:r>
          <a:endParaRPr lang="en-US" dirty="0">
            <a:latin typeface="Trajan Pro" pitchFamily="18" charset="0"/>
          </a:endParaRPr>
        </a:p>
      </dgm:t>
    </dgm:pt>
    <dgm:pt modelId="{DD4F30CC-B2A6-45B9-ABC4-8BED1BAFCBE6}" type="parTrans" cxnId="{178CE3FF-EA64-45B6-8251-AE6C05851AD0}">
      <dgm:prSet/>
      <dgm:spPr/>
      <dgm:t>
        <a:bodyPr/>
        <a:lstStyle/>
        <a:p>
          <a:endParaRPr lang="en-US"/>
        </a:p>
      </dgm:t>
    </dgm:pt>
    <dgm:pt modelId="{DC273DAB-375B-4E6D-AAD1-1E670B688AA9}" type="sibTrans" cxnId="{178CE3FF-EA64-45B6-8251-AE6C05851AD0}">
      <dgm:prSet/>
      <dgm:spPr/>
      <dgm:t>
        <a:bodyPr/>
        <a:lstStyle/>
        <a:p>
          <a:endParaRPr lang="en-US"/>
        </a:p>
      </dgm:t>
    </dgm:pt>
    <dgm:pt modelId="{1426CE4D-909C-41FA-BC62-BC8E670A6EB9}">
      <dgm:prSet phldrT="[Text]"/>
      <dgm:spPr/>
      <dgm:t>
        <a:bodyPr/>
        <a:lstStyle/>
        <a:p>
          <a:r>
            <a:rPr lang="en-US" dirty="0" smtClean="0">
              <a:latin typeface="Trajan Pro" pitchFamily="18" charset="0"/>
            </a:rPr>
            <a:t>Education</a:t>
          </a:r>
          <a:endParaRPr lang="en-US" dirty="0">
            <a:latin typeface="Trajan Pro" pitchFamily="18" charset="0"/>
          </a:endParaRPr>
        </a:p>
      </dgm:t>
    </dgm:pt>
    <dgm:pt modelId="{FB37FDDD-A057-4DF6-BCA1-BF2651823727}" type="parTrans" cxnId="{DC664FAF-9EC4-4956-AC0C-7F8E15FA03E6}">
      <dgm:prSet/>
      <dgm:spPr/>
      <dgm:t>
        <a:bodyPr/>
        <a:lstStyle/>
        <a:p>
          <a:endParaRPr lang="en-US"/>
        </a:p>
      </dgm:t>
    </dgm:pt>
    <dgm:pt modelId="{3144C98D-29B4-436C-9824-27AF1072A24B}" type="sibTrans" cxnId="{DC664FAF-9EC4-4956-AC0C-7F8E15FA03E6}">
      <dgm:prSet/>
      <dgm:spPr/>
      <dgm:t>
        <a:bodyPr/>
        <a:lstStyle/>
        <a:p>
          <a:endParaRPr lang="en-US"/>
        </a:p>
      </dgm:t>
    </dgm:pt>
    <dgm:pt modelId="{61665ABA-BC48-4792-9E59-A6F06D2AAF19}">
      <dgm:prSet phldrT="[Text]"/>
      <dgm:spPr/>
      <dgm:t>
        <a:bodyPr/>
        <a:lstStyle/>
        <a:p>
          <a:r>
            <a:rPr lang="en-US" dirty="0" smtClean="0">
              <a:latin typeface="Trajan Pro" pitchFamily="18" charset="0"/>
            </a:rPr>
            <a:t>Skills</a:t>
          </a:r>
          <a:endParaRPr lang="en-US" dirty="0">
            <a:latin typeface="Trajan Pro" pitchFamily="18" charset="0"/>
          </a:endParaRPr>
        </a:p>
      </dgm:t>
    </dgm:pt>
    <dgm:pt modelId="{6CC98C11-C114-4F9B-B7FE-2CFA1072C4F4}" type="parTrans" cxnId="{C00DA84E-2F7F-4490-BEE9-9544ACC1AA5A}">
      <dgm:prSet/>
      <dgm:spPr/>
      <dgm:t>
        <a:bodyPr/>
        <a:lstStyle/>
        <a:p>
          <a:endParaRPr lang="en-US"/>
        </a:p>
      </dgm:t>
    </dgm:pt>
    <dgm:pt modelId="{7131DCCD-CD09-4DD7-9760-0A7AD65844F1}" type="sibTrans" cxnId="{C00DA84E-2F7F-4490-BEE9-9544ACC1AA5A}">
      <dgm:prSet/>
      <dgm:spPr/>
      <dgm:t>
        <a:bodyPr/>
        <a:lstStyle/>
        <a:p>
          <a:endParaRPr lang="en-US"/>
        </a:p>
      </dgm:t>
    </dgm:pt>
    <dgm:pt modelId="{9BF97590-C5BF-46AE-A55C-A9B5DB73B248}">
      <dgm:prSet phldrT="[Text]"/>
      <dgm:spPr/>
      <dgm:t>
        <a:bodyPr/>
        <a:lstStyle/>
        <a:p>
          <a:r>
            <a:rPr lang="en-US" dirty="0" smtClean="0">
              <a:latin typeface="Trajan Pro" pitchFamily="18" charset="0"/>
            </a:rPr>
            <a:t>Honors/Awards</a:t>
          </a:r>
          <a:endParaRPr lang="en-US" dirty="0">
            <a:latin typeface="Trajan Pro" pitchFamily="18" charset="0"/>
          </a:endParaRPr>
        </a:p>
      </dgm:t>
    </dgm:pt>
    <dgm:pt modelId="{ED7A5ACC-3E95-468B-B76F-9F2EDC192281}" type="parTrans" cxnId="{9277300A-5A67-4A9A-9096-A2F5FDC9F859}">
      <dgm:prSet/>
      <dgm:spPr/>
      <dgm:t>
        <a:bodyPr/>
        <a:lstStyle/>
        <a:p>
          <a:endParaRPr lang="en-US"/>
        </a:p>
      </dgm:t>
    </dgm:pt>
    <dgm:pt modelId="{C82EA590-491D-4C06-9DD8-717A9DA114FD}" type="sibTrans" cxnId="{9277300A-5A67-4A9A-9096-A2F5FDC9F859}">
      <dgm:prSet/>
      <dgm:spPr/>
      <dgm:t>
        <a:bodyPr/>
        <a:lstStyle/>
        <a:p>
          <a:endParaRPr lang="en-US"/>
        </a:p>
      </dgm:t>
    </dgm:pt>
    <dgm:pt modelId="{ED92C02F-AA52-439E-B8A7-83BF59E7E273}" type="pres">
      <dgm:prSet presAssocID="{F0073E92-7904-43B3-BD58-07C762AA5BDC}" presName="diagram" presStyleCnt="0">
        <dgm:presLayoutVars>
          <dgm:dir/>
          <dgm:resizeHandles val="exact"/>
        </dgm:presLayoutVars>
      </dgm:prSet>
      <dgm:spPr/>
      <dgm:t>
        <a:bodyPr/>
        <a:lstStyle/>
        <a:p>
          <a:endParaRPr lang="en-US"/>
        </a:p>
      </dgm:t>
    </dgm:pt>
    <dgm:pt modelId="{28A122ED-FA0C-4854-AE51-7AC2907EED81}" type="pres">
      <dgm:prSet presAssocID="{6BD62CC2-1989-41B0-81D9-16173566591A}" presName="node" presStyleLbl="node1" presStyleIdx="0" presStyleCnt="8">
        <dgm:presLayoutVars>
          <dgm:bulletEnabled val="1"/>
        </dgm:presLayoutVars>
      </dgm:prSet>
      <dgm:spPr/>
      <dgm:t>
        <a:bodyPr/>
        <a:lstStyle/>
        <a:p>
          <a:endParaRPr lang="en-US"/>
        </a:p>
      </dgm:t>
    </dgm:pt>
    <dgm:pt modelId="{5A4DD771-4A50-4689-B15F-C47957EC962B}" type="pres">
      <dgm:prSet presAssocID="{CD416A7F-B0F4-4FF1-B7B4-EBA09158E4DD}" presName="sibTrans" presStyleCnt="0"/>
      <dgm:spPr/>
    </dgm:pt>
    <dgm:pt modelId="{1B02F20B-9DBB-458C-A88A-0FFC07C8F33E}" type="pres">
      <dgm:prSet presAssocID="{1D3031CA-495F-4600-B0F5-B8A706CD02C7}" presName="node" presStyleLbl="node1" presStyleIdx="1" presStyleCnt="8">
        <dgm:presLayoutVars>
          <dgm:bulletEnabled val="1"/>
        </dgm:presLayoutVars>
      </dgm:prSet>
      <dgm:spPr/>
      <dgm:t>
        <a:bodyPr/>
        <a:lstStyle/>
        <a:p>
          <a:endParaRPr lang="en-US"/>
        </a:p>
      </dgm:t>
    </dgm:pt>
    <dgm:pt modelId="{4273E21F-AD24-4658-892C-CCC693BDC691}" type="pres">
      <dgm:prSet presAssocID="{91602509-5193-4188-935C-C301456D52A1}" presName="sibTrans" presStyleCnt="0"/>
      <dgm:spPr/>
    </dgm:pt>
    <dgm:pt modelId="{7C8F9DEC-D96E-4989-B304-114DECEA05E1}" type="pres">
      <dgm:prSet presAssocID="{1426CE4D-909C-41FA-BC62-BC8E670A6EB9}" presName="node" presStyleLbl="node1" presStyleIdx="2" presStyleCnt="8">
        <dgm:presLayoutVars>
          <dgm:bulletEnabled val="1"/>
        </dgm:presLayoutVars>
      </dgm:prSet>
      <dgm:spPr/>
      <dgm:t>
        <a:bodyPr/>
        <a:lstStyle/>
        <a:p>
          <a:endParaRPr lang="en-US"/>
        </a:p>
      </dgm:t>
    </dgm:pt>
    <dgm:pt modelId="{EA3C1F69-D7FA-4A6C-9D93-88018C08B67A}" type="pres">
      <dgm:prSet presAssocID="{3144C98D-29B4-436C-9824-27AF1072A24B}" presName="sibTrans" presStyleCnt="0"/>
      <dgm:spPr/>
    </dgm:pt>
    <dgm:pt modelId="{6EB61337-BE42-4597-8BA3-898721391B3E}" type="pres">
      <dgm:prSet presAssocID="{4914728E-2B37-47B0-9734-C35BC6E7FF64}" presName="node" presStyleLbl="node1" presStyleIdx="3" presStyleCnt="8">
        <dgm:presLayoutVars>
          <dgm:bulletEnabled val="1"/>
        </dgm:presLayoutVars>
      </dgm:prSet>
      <dgm:spPr/>
      <dgm:t>
        <a:bodyPr/>
        <a:lstStyle/>
        <a:p>
          <a:endParaRPr lang="en-US"/>
        </a:p>
      </dgm:t>
    </dgm:pt>
    <dgm:pt modelId="{E7B64817-D1BE-45BB-908C-8E143D2DC202}" type="pres">
      <dgm:prSet presAssocID="{0EE1D247-9827-4949-8F9F-90A024E51230}" presName="sibTrans" presStyleCnt="0"/>
      <dgm:spPr/>
    </dgm:pt>
    <dgm:pt modelId="{61F226AA-24A1-4931-9DE4-33239C3EFA49}" type="pres">
      <dgm:prSet presAssocID="{6591DDCE-6378-4F10-94AD-A99D58D82A2E}" presName="node" presStyleLbl="node1" presStyleIdx="4" presStyleCnt="8">
        <dgm:presLayoutVars>
          <dgm:bulletEnabled val="1"/>
        </dgm:presLayoutVars>
      </dgm:prSet>
      <dgm:spPr/>
      <dgm:t>
        <a:bodyPr/>
        <a:lstStyle/>
        <a:p>
          <a:endParaRPr lang="en-US"/>
        </a:p>
      </dgm:t>
    </dgm:pt>
    <dgm:pt modelId="{15EE702A-54A8-4CA5-9B0B-0FD0E745A580}" type="pres">
      <dgm:prSet presAssocID="{021B1631-F5FB-4DDD-B84C-6BDA06C81D46}" presName="sibTrans" presStyleCnt="0"/>
      <dgm:spPr/>
    </dgm:pt>
    <dgm:pt modelId="{F9BA558F-F776-49ED-AB67-9DD5655DEA3D}" type="pres">
      <dgm:prSet presAssocID="{61665ABA-BC48-4792-9E59-A6F06D2AAF19}" presName="node" presStyleLbl="node1" presStyleIdx="5" presStyleCnt="8">
        <dgm:presLayoutVars>
          <dgm:bulletEnabled val="1"/>
        </dgm:presLayoutVars>
      </dgm:prSet>
      <dgm:spPr/>
      <dgm:t>
        <a:bodyPr/>
        <a:lstStyle/>
        <a:p>
          <a:endParaRPr lang="en-US"/>
        </a:p>
      </dgm:t>
    </dgm:pt>
    <dgm:pt modelId="{9BD33F38-2896-40BE-8D9B-EB20AC639C08}" type="pres">
      <dgm:prSet presAssocID="{7131DCCD-CD09-4DD7-9760-0A7AD65844F1}" presName="sibTrans" presStyleCnt="0"/>
      <dgm:spPr/>
    </dgm:pt>
    <dgm:pt modelId="{EE140872-4A1B-4FEA-B89E-087E519CC28F}" type="pres">
      <dgm:prSet presAssocID="{9BF97590-C5BF-46AE-A55C-A9B5DB73B248}" presName="node" presStyleLbl="node1" presStyleIdx="6" presStyleCnt="8">
        <dgm:presLayoutVars>
          <dgm:bulletEnabled val="1"/>
        </dgm:presLayoutVars>
      </dgm:prSet>
      <dgm:spPr/>
      <dgm:t>
        <a:bodyPr/>
        <a:lstStyle/>
        <a:p>
          <a:endParaRPr lang="en-US"/>
        </a:p>
      </dgm:t>
    </dgm:pt>
    <dgm:pt modelId="{CB4DAF1D-A0E4-4FCE-8D14-62441AAA3332}" type="pres">
      <dgm:prSet presAssocID="{C82EA590-491D-4C06-9DD8-717A9DA114FD}" presName="sibTrans" presStyleCnt="0"/>
      <dgm:spPr/>
    </dgm:pt>
    <dgm:pt modelId="{4AFEB989-8454-41F8-887A-6FD8A3E75029}" type="pres">
      <dgm:prSet presAssocID="{CC25187B-F50D-405D-98AF-FC4AEDDE1424}" presName="node" presStyleLbl="node1" presStyleIdx="7" presStyleCnt="8">
        <dgm:presLayoutVars>
          <dgm:bulletEnabled val="1"/>
        </dgm:presLayoutVars>
      </dgm:prSet>
      <dgm:spPr/>
      <dgm:t>
        <a:bodyPr/>
        <a:lstStyle/>
        <a:p>
          <a:endParaRPr lang="en-US"/>
        </a:p>
      </dgm:t>
    </dgm:pt>
  </dgm:ptLst>
  <dgm:cxnLst>
    <dgm:cxn modelId="{178CE3FF-EA64-45B6-8251-AE6C05851AD0}" srcId="{F0073E92-7904-43B3-BD58-07C762AA5BDC}" destId="{CC25187B-F50D-405D-98AF-FC4AEDDE1424}" srcOrd="7" destOrd="0" parTransId="{DD4F30CC-B2A6-45B9-ABC4-8BED1BAFCBE6}" sibTransId="{DC273DAB-375B-4E6D-AAD1-1E670B688AA9}"/>
    <dgm:cxn modelId="{1022557E-3371-47AE-89F1-783CDB02CAAD}" type="presOf" srcId="{9BF97590-C5BF-46AE-A55C-A9B5DB73B248}" destId="{EE140872-4A1B-4FEA-B89E-087E519CC28F}" srcOrd="0" destOrd="0" presId="urn:microsoft.com/office/officeart/2005/8/layout/default"/>
    <dgm:cxn modelId="{630FC3C1-A3A3-47B1-A87F-178380F1790D}" srcId="{F0073E92-7904-43B3-BD58-07C762AA5BDC}" destId="{1D3031CA-495F-4600-B0F5-B8A706CD02C7}" srcOrd="1" destOrd="0" parTransId="{FF32ED4D-C685-47FB-A32D-D4B4A78CCD67}" sibTransId="{91602509-5193-4188-935C-C301456D52A1}"/>
    <dgm:cxn modelId="{587713C7-1EB8-4168-93A0-3DC602270604}" type="presOf" srcId="{CC25187B-F50D-405D-98AF-FC4AEDDE1424}" destId="{4AFEB989-8454-41F8-887A-6FD8A3E75029}" srcOrd="0" destOrd="0" presId="urn:microsoft.com/office/officeart/2005/8/layout/default"/>
    <dgm:cxn modelId="{C00DA84E-2F7F-4490-BEE9-9544ACC1AA5A}" srcId="{F0073E92-7904-43B3-BD58-07C762AA5BDC}" destId="{61665ABA-BC48-4792-9E59-A6F06D2AAF19}" srcOrd="5" destOrd="0" parTransId="{6CC98C11-C114-4F9B-B7FE-2CFA1072C4F4}" sibTransId="{7131DCCD-CD09-4DD7-9760-0A7AD65844F1}"/>
    <dgm:cxn modelId="{587E77A0-BB7E-49A3-9AAB-18B9EC844AF3}" type="presOf" srcId="{1426CE4D-909C-41FA-BC62-BC8E670A6EB9}" destId="{7C8F9DEC-D96E-4989-B304-114DECEA05E1}" srcOrd="0" destOrd="0" presId="urn:microsoft.com/office/officeart/2005/8/layout/default"/>
    <dgm:cxn modelId="{02640702-834A-4692-B6D0-A67710544F92}" type="presOf" srcId="{6BD62CC2-1989-41B0-81D9-16173566591A}" destId="{28A122ED-FA0C-4854-AE51-7AC2907EED81}" srcOrd="0" destOrd="0" presId="urn:microsoft.com/office/officeart/2005/8/layout/default"/>
    <dgm:cxn modelId="{4857E8CC-5D8E-4FA6-AF98-40DF77831D08}" type="presOf" srcId="{4914728E-2B37-47B0-9734-C35BC6E7FF64}" destId="{6EB61337-BE42-4597-8BA3-898721391B3E}" srcOrd="0" destOrd="0" presId="urn:microsoft.com/office/officeart/2005/8/layout/default"/>
    <dgm:cxn modelId="{DBB041AF-C1C9-4442-BC55-C48EE32924C9}" srcId="{F0073E92-7904-43B3-BD58-07C762AA5BDC}" destId="{6BD62CC2-1989-41B0-81D9-16173566591A}" srcOrd="0" destOrd="0" parTransId="{DE243345-D1E3-481E-92BB-3A8E2FBF4123}" sibTransId="{CD416A7F-B0F4-4FF1-B7B4-EBA09158E4DD}"/>
    <dgm:cxn modelId="{6A1CCEBF-99EB-4DDF-BDE3-039F3AC4882E}" srcId="{F0073E92-7904-43B3-BD58-07C762AA5BDC}" destId="{4914728E-2B37-47B0-9734-C35BC6E7FF64}" srcOrd="3" destOrd="0" parTransId="{2D2F477C-23A0-4118-94AD-EBD7DB20524E}" sibTransId="{0EE1D247-9827-4949-8F9F-90A024E51230}"/>
    <dgm:cxn modelId="{8AA0CFDF-74E5-48D8-9938-6437F7F3A538}" type="presOf" srcId="{1D3031CA-495F-4600-B0F5-B8A706CD02C7}" destId="{1B02F20B-9DBB-458C-A88A-0FFC07C8F33E}" srcOrd="0" destOrd="0" presId="urn:microsoft.com/office/officeart/2005/8/layout/default"/>
    <dgm:cxn modelId="{BE760715-91DA-45C2-8C2C-140772C9D0A2}" type="presOf" srcId="{61665ABA-BC48-4792-9E59-A6F06D2AAF19}" destId="{F9BA558F-F776-49ED-AB67-9DD5655DEA3D}" srcOrd="0" destOrd="0" presId="urn:microsoft.com/office/officeart/2005/8/layout/default"/>
    <dgm:cxn modelId="{513AE78B-E92F-4C43-A24F-09628C73C63C}" type="presOf" srcId="{6591DDCE-6378-4F10-94AD-A99D58D82A2E}" destId="{61F226AA-24A1-4931-9DE4-33239C3EFA49}" srcOrd="0" destOrd="0" presId="urn:microsoft.com/office/officeart/2005/8/layout/default"/>
    <dgm:cxn modelId="{F12A5015-3E80-4864-9898-6A052FF5DA62}" srcId="{F0073E92-7904-43B3-BD58-07C762AA5BDC}" destId="{6591DDCE-6378-4F10-94AD-A99D58D82A2E}" srcOrd="4" destOrd="0" parTransId="{412CD0B1-E812-4840-A01B-4552F556427A}" sibTransId="{021B1631-F5FB-4DDD-B84C-6BDA06C81D46}"/>
    <dgm:cxn modelId="{9277300A-5A67-4A9A-9096-A2F5FDC9F859}" srcId="{F0073E92-7904-43B3-BD58-07C762AA5BDC}" destId="{9BF97590-C5BF-46AE-A55C-A9B5DB73B248}" srcOrd="6" destOrd="0" parTransId="{ED7A5ACC-3E95-468B-B76F-9F2EDC192281}" sibTransId="{C82EA590-491D-4C06-9DD8-717A9DA114FD}"/>
    <dgm:cxn modelId="{B2E6A0DA-D79D-4AF7-AA31-983BA7F9C36E}" type="presOf" srcId="{F0073E92-7904-43B3-BD58-07C762AA5BDC}" destId="{ED92C02F-AA52-439E-B8A7-83BF59E7E273}" srcOrd="0" destOrd="0" presId="urn:microsoft.com/office/officeart/2005/8/layout/default"/>
    <dgm:cxn modelId="{DC664FAF-9EC4-4956-AC0C-7F8E15FA03E6}" srcId="{F0073E92-7904-43B3-BD58-07C762AA5BDC}" destId="{1426CE4D-909C-41FA-BC62-BC8E670A6EB9}" srcOrd="2" destOrd="0" parTransId="{FB37FDDD-A057-4DF6-BCA1-BF2651823727}" sibTransId="{3144C98D-29B4-436C-9824-27AF1072A24B}"/>
    <dgm:cxn modelId="{32147631-1C76-49CC-A0AF-8A99F601A47B}" type="presParOf" srcId="{ED92C02F-AA52-439E-B8A7-83BF59E7E273}" destId="{28A122ED-FA0C-4854-AE51-7AC2907EED81}" srcOrd="0" destOrd="0" presId="urn:microsoft.com/office/officeart/2005/8/layout/default"/>
    <dgm:cxn modelId="{AC1562A8-F0C0-4826-AFF0-71D473AC0A4F}" type="presParOf" srcId="{ED92C02F-AA52-439E-B8A7-83BF59E7E273}" destId="{5A4DD771-4A50-4689-B15F-C47957EC962B}" srcOrd="1" destOrd="0" presId="urn:microsoft.com/office/officeart/2005/8/layout/default"/>
    <dgm:cxn modelId="{0249350E-EAE3-4211-898A-2EADCD9F9528}" type="presParOf" srcId="{ED92C02F-AA52-439E-B8A7-83BF59E7E273}" destId="{1B02F20B-9DBB-458C-A88A-0FFC07C8F33E}" srcOrd="2" destOrd="0" presId="urn:microsoft.com/office/officeart/2005/8/layout/default"/>
    <dgm:cxn modelId="{479CFB1F-CA5E-4AC1-9A79-3F5D729DDA51}" type="presParOf" srcId="{ED92C02F-AA52-439E-B8A7-83BF59E7E273}" destId="{4273E21F-AD24-4658-892C-CCC693BDC691}" srcOrd="3" destOrd="0" presId="urn:microsoft.com/office/officeart/2005/8/layout/default"/>
    <dgm:cxn modelId="{CC92CA21-90BD-45D3-B6F1-8EC501B0D399}" type="presParOf" srcId="{ED92C02F-AA52-439E-B8A7-83BF59E7E273}" destId="{7C8F9DEC-D96E-4989-B304-114DECEA05E1}" srcOrd="4" destOrd="0" presId="urn:microsoft.com/office/officeart/2005/8/layout/default"/>
    <dgm:cxn modelId="{2A1CADAF-B889-48CA-9603-9DF3579549A4}" type="presParOf" srcId="{ED92C02F-AA52-439E-B8A7-83BF59E7E273}" destId="{EA3C1F69-D7FA-4A6C-9D93-88018C08B67A}" srcOrd="5" destOrd="0" presId="urn:microsoft.com/office/officeart/2005/8/layout/default"/>
    <dgm:cxn modelId="{EBDCB081-AFB5-4F51-B5E8-88F660992214}" type="presParOf" srcId="{ED92C02F-AA52-439E-B8A7-83BF59E7E273}" destId="{6EB61337-BE42-4597-8BA3-898721391B3E}" srcOrd="6" destOrd="0" presId="urn:microsoft.com/office/officeart/2005/8/layout/default"/>
    <dgm:cxn modelId="{E1D7B072-4996-4623-924E-5065A9C946ED}" type="presParOf" srcId="{ED92C02F-AA52-439E-B8A7-83BF59E7E273}" destId="{E7B64817-D1BE-45BB-908C-8E143D2DC202}" srcOrd="7" destOrd="0" presId="urn:microsoft.com/office/officeart/2005/8/layout/default"/>
    <dgm:cxn modelId="{F67A9D0A-AD42-4C74-A7DC-5098C5882D21}" type="presParOf" srcId="{ED92C02F-AA52-439E-B8A7-83BF59E7E273}" destId="{61F226AA-24A1-4931-9DE4-33239C3EFA49}" srcOrd="8" destOrd="0" presId="urn:microsoft.com/office/officeart/2005/8/layout/default"/>
    <dgm:cxn modelId="{D272EC22-6B86-44F6-A597-61614B2FB937}" type="presParOf" srcId="{ED92C02F-AA52-439E-B8A7-83BF59E7E273}" destId="{15EE702A-54A8-4CA5-9B0B-0FD0E745A580}" srcOrd="9" destOrd="0" presId="urn:microsoft.com/office/officeart/2005/8/layout/default"/>
    <dgm:cxn modelId="{E933FD3E-33C8-4218-8341-F63EB972C804}" type="presParOf" srcId="{ED92C02F-AA52-439E-B8A7-83BF59E7E273}" destId="{F9BA558F-F776-49ED-AB67-9DD5655DEA3D}" srcOrd="10" destOrd="0" presId="urn:microsoft.com/office/officeart/2005/8/layout/default"/>
    <dgm:cxn modelId="{74FAAB75-66DD-4ABF-A193-2769D3439CDD}" type="presParOf" srcId="{ED92C02F-AA52-439E-B8A7-83BF59E7E273}" destId="{9BD33F38-2896-40BE-8D9B-EB20AC639C08}" srcOrd="11" destOrd="0" presId="urn:microsoft.com/office/officeart/2005/8/layout/default"/>
    <dgm:cxn modelId="{EBE56B98-C175-45FB-BBBE-F9D4A4264E41}" type="presParOf" srcId="{ED92C02F-AA52-439E-B8A7-83BF59E7E273}" destId="{EE140872-4A1B-4FEA-B89E-087E519CC28F}" srcOrd="12" destOrd="0" presId="urn:microsoft.com/office/officeart/2005/8/layout/default"/>
    <dgm:cxn modelId="{D5FDB47C-9FBF-4F14-9E3A-EE9FA016DDAE}" type="presParOf" srcId="{ED92C02F-AA52-439E-B8A7-83BF59E7E273}" destId="{CB4DAF1D-A0E4-4FCE-8D14-62441AAA3332}" srcOrd="13" destOrd="0" presId="urn:microsoft.com/office/officeart/2005/8/layout/default"/>
    <dgm:cxn modelId="{1ECFAD4A-E4DC-417C-AB28-DDC84447BF84}" type="presParOf" srcId="{ED92C02F-AA52-439E-B8A7-83BF59E7E273}" destId="{4AFEB989-8454-41F8-887A-6FD8A3E75029}"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7BABE4-3CCC-4EFF-8793-857AB0389409}" type="doc">
      <dgm:prSet loTypeId="urn:microsoft.com/office/officeart/2005/8/layout/radial4" loCatId="relationship" qsTypeId="urn:microsoft.com/office/officeart/2005/8/quickstyle/3d1" qsCatId="3D" csTypeId="urn:microsoft.com/office/officeart/2005/8/colors/colorful4" csCatId="colorful" phldr="1"/>
      <dgm:spPr/>
      <dgm:t>
        <a:bodyPr/>
        <a:lstStyle/>
        <a:p>
          <a:endParaRPr lang="en-US"/>
        </a:p>
      </dgm:t>
    </dgm:pt>
    <dgm:pt modelId="{8F13E9CB-8D50-4AF3-83CA-96A8212FC3A4}">
      <dgm:prSet phldrT="[Text]"/>
      <dgm:spPr/>
      <dgm:t>
        <a:bodyPr/>
        <a:lstStyle/>
        <a:p>
          <a:r>
            <a:rPr lang="en-US" dirty="0" smtClean="0">
              <a:latin typeface="Trajan Pro" pitchFamily="18" charset="0"/>
            </a:rPr>
            <a:t>Objective</a:t>
          </a:r>
          <a:endParaRPr lang="en-US" dirty="0">
            <a:latin typeface="Trajan Pro" pitchFamily="18" charset="0"/>
          </a:endParaRPr>
        </a:p>
      </dgm:t>
    </dgm:pt>
    <dgm:pt modelId="{41178FB7-08E9-4576-9BDB-024411AC2296}" type="parTrans" cxnId="{6B224D13-6B9B-4038-953E-55E4E4C9971B}">
      <dgm:prSet/>
      <dgm:spPr/>
      <dgm:t>
        <a:bodyPr/>
        <a:lstStyle/>
        <a:p>
          <a:endParaRPr lang="en-US"/>
        </a:p>
      </dgm:t>
    </dgm:pt>
    <dgm:pt modelId="{724F21A4-8278-4920-B039-CAF94A224B20}" type="sibTrans" cxnId="{6B224D13-6B9B-4038-953E-55E4E4C9971B}">
      <dgm:prSet/>
      <dgm:spPr/>
      <dgm:t>
        <a:bodyPr/>
        <a:lstStyle/>
        <a:p>
          <a:endParaRPr lang="en-US"/>
        </a:p>
      </dgm:t>
    </dgm:pt>
    <dgm:pt modelId="{FFF30AFF-909A-4D1B-B282-5ACD2A6F77D3}">
      <dgm:prSet phldrT="[Text]"/>
      <dgm:spPr/>
      <dgm:t>
        <a:bodyPr/>
        <a:lstStyle/>
        <a:p>
          <a:r>
            <a:rPr lang="en-US" dirty="0" smtClean="0">
              <a:latin typeface="Trajan Pro" pitchFamily="18" charset="0"/>
            </a:rPr>
            <a:t>Concise</a:t>
          </a:r>
          <a:endParaRPr lang="en-US" dirty="0">
            <a:latin typeface="Trajan Pro" pitchFamily="18" charset="0"/>
          </a:endParaRPr>
        </a:p>
      </dgm:t>
    </dgm:pt>
    <dgm:pt modelId="{BA060A5A-C30B-4612-8FAB-FB79C23B3A6E}" type="parTrans" cxnId="{DEA1B447-E0C8-4182-B2B8-6D1865B22C46}">
      <dgm:prSet/>
      <dgm:spPr/>
      <dgm:t>
        <a:bodyPr/>
        <a:lstStyle/>
        <a:p>
          <a:endParaRPr lang="en-US"/>
        </a:p>
      </dgm:t>
    </dgm:pt>
    <dgm:pt modelId="{2B257E87-6DDE-4287-A968-2283A093A75B}" type="sibTrans" cxnId="{DEA1B447-E0C8-4182-B2B8-6D1865B22C46}">
      <dgm:prSet/>
      <dgm:spPr/>
      <dgm:t>
        <a:bodyPr/>
        <a:lstStyle/>
        <a:p>
          <a:endParaRPr lang="en-US"/>
        </a:p>
      </dgm:t>
    </dgm:pt>
    <dgm:pt modelId="{8B180C78-07E5-48D4-A440-8C445A169C55}">
      <dgm:prSet phldrT="[Text]"/>
      <dgm:spPr/>
      <dgm:t>
        <a:bodyPr/>
        <a:lstStyle/>
        <a:p>
          <a:r>
            <a:rPr lang="en-US" dirty="0" smtClean="0">
              <a:latin typeface="Trajan Pro" pitchFamily="18" charset="0"/>
            </a:rPr>
            <a:t>Focused</a:t>
          </a:r>
          <a:endParaRPr lang="en-US" dirty="0">
            <a:latin typeface="Trajan Pro" pitchFamily="18" charset="0"/>
          </a:endParaRPr>
        </a:p>
      </dgm:t>
    </dgm:pt>
    <dgm:pt modelId="{7DC8C0DE-0655-4DD8-AB51-82D4DD8B3E0D}" type="parTrans" cxnId="{39EBABB4-26B6-4F97-98E1-CD45AAD8DB92}">
      <dgm:prSet/>
      <dgm:spPr/>
      <dgm:t>
        <a:bodyPr/>
        <a:lstStyle/>
        <a:p>
          <a:endParaRPr lang="en-US"/>
        </a:p>
      </dgm:t>
    </dgm:pt>
    <dgm:pt modelId="{91AD70DA-7233-4DFC-BAA4-775494614FC6}" type="sibTrans" cxnId="{39EBABB4-26B6-4F97-98E1-CD45AAD8DB92}">
      <dgm:prSet/>
      <dgm:spPr/>
      <dgm:t>
        <a:bodyPr/>
        <a:lstStyle/>
        <a:p>
          <a:endParaRPr lang="en-US"/>
        </a:p>
      </dgm:t>
    </dgm:pt>
    <dgm:pt modelId="{91DBBA8F-F99B-4890-8900-B2E3E5D46492}">
      <dgm:prSet phldrT="[Text]"/>
      <dgm:spPr/>
      <dgm:t>
        <a:bodyPr/>
        <a:lstStyle/>
        <a:p>
          <a:r>
            <a:rPr lang="en-US" dirty="0" smtClean="0">
              <a:latin typeface="Trajan Pro" pitchFamily="18" charset="0"/>
            </a:rPr>
            <a:t>Tailored </a:t>
          </a:r>
          <a:endParaRPr lang="en-US" dirty="0">
            <a:latin typeface="Trajan Pro" pitchFamily="18" charset="0"/>
          </a:endParaRPr>
        </a:p>
      </dgm:t>
    </dgm:pt>
    <dgm:pt modelId="{1363DB88-964C-4E3F-91CC-58F06E7439E1}" type="parTrans" cxnId="{A39C5890-0E80-4214-9FF8-2DD7B58F199B}">
      <dgm:prSet/>
      <dgm:spPr/>
      <dgm:t>
        <a:bodyPr/>
        <a:lstStyle/>
        <a:p>
          <a:endParaRPr lang="en-US"/>
        </a:p>
      </dgm:t>
    </dgm:pt>
    <dgm:pt modelId="{2156855E-AD29-433E-9AC8-3F86D5709D94}" type="sibTrans" cxnId="{A39C5890-0E80-4214-9FF8-2DD7B58F199B}">
      <dgm:prSet/>
      <dgm:spPr/>
      <dgm:t>
        <a:bodyPr/>
        <a:lstStyle/>
        <a:p>
          <a:endParaRPr lang="en-US"/>
        </a:p>
      </dgm:t>
    </dgm:pt>
    <dgm:pt modelId="{D131983F-2963-49DE-B44A-A48AFCBCA9FA}" type="pres">
      <dgm:prSet presAssocID="{187BABE4-3CCC-4EFF-8793-857AB0389409}" presName="cycle" presStyleCnt="0">
        <dgm:presLayoutVars>
          <dgm:chMax val="1"/>
          <dgm:dir/>
          <dgm:animLvl val="ctr"/>
          <dgm:resizeHandles val="exact"/>
        </dgm:presLayoutVars>
      </dgm:prSet>
      <dgm:spPr/>
      <dgm:t>
        <a:bodyPr/>
        <a:lstStyle/>
        <a:p>
          <a:endParaRPr lang="en-US"/>
        </a:p>
      </dgm:t>
    </dgm:pt>
    <dgm:pt modelId="{6A4DA6E1-BA64-4490-A963-8809FECC8D62}" type="pres">
      <dgm:prSet presAssocID="{8F13E9CB-8D50-4AF3-83CA-96A8212FC3A4}" presName="centerShape" presStyleLbl="node0" presStyleIdx="0" presStyleCnt="1"/>
      <dgm:spPr/>
      <dgm:t>
        <a:bodyPr/>
        <a:lstStyle/>
        <a:p>
          <a:endParaRPr lang="en-US"/>
        </a:p>
      </dgm:t>
    </dgm:pt>
    <dgm:pt modelId="{E2194773-46F6-4628-85D7-3E51F1DEF575}" type="pres">
      <dgm:prSet presAssocID="{BA060A5A-C30B-4612-8FAB-FB79C23B3A6E}" presName="parTrans" presStyleLbl="bgSibTrans2D1" presStyleIdx="0" presStyleCnt="3"/>
      <dgm:spPr/>
      <dgm:t>
        <a:bodyPr/>
        <a:lstStyle/>
        <a:p>
          <a:endParaRPr lang="en-US"/>
        </a:p>
      </dgm:t>
    </dgm:pt>
    <dgm:pt modelId="{ADC496C8-F865-4AD5-BC0B-6AC035DDF5B1}" type="pres">
      <dgm:prSet presAssocID="{FFF30AFF-909A-4D1B-B282-5ACD2A6F77D3}" presName="node" presStyleLbl="node1" presStyleIdx="0" presStyleCnt="3">
        <dgm:presLayoutVars>
          <dgm:bulletEnabled val="1"/>
        </dgm:presLayoutVars>
      </dgm:prSet>
      <dgm:spPr/>
      <dgm:t>
        <a:bodyPr/>
        <a:lstStyle/>
        <a:p>
          <a:endParaRPr lang="en-US"/>
        </a:p>
      </dgm:t>
    </dgm:pt>
    <dgm:pt modelId="{74161E14-D7F5-4924-B89E-AC8C1DF32EF6}" type="pres">
      <dgm:prSet presAssocID="{7DC8C0DE-0655-4DD8-AB51-82D4DD8B3E0D}" presName="parTrans" presStyleLbl="bgSibTrans2D1" presStyleIdx="1" presStyleCnt="3"/>
      <dgm:spPr/>
      <dgm:t>
        <a:bodyPr/>
        <a:lstStyle/>
        <a:p>
          <a:endParaRPr lang="en-US"/>
        </a:p>
      </dgm:t>
    </dgm:pt>
    <dgm:pt modelId="{5FABAFA5-BCE3-4CAE-9E3D-249D7DBABC6A}" type="pres">
      <dgm:prSet presAssocID="{8B180C78-07E5-48D4-A440-8C445A169C55}" presName="node" presStyleLbl="node1" presStyleIdx="1" presStyleCnt="3">
        <dgm:presLayoutVars>
          <dgm:bulletEnabled val="1"/>
        </dgm:presLayoutVars>
      </dgm:prSet>
      <dgm:spPr/>
      <dgm:t>
        <a:bodyPr/>
        <a:lstStyle/>
        <a:p>
          <a:endParaRPr lang="en-US"/>
        </a:p>
      </dgm:t>
    </dgm:pt>
    <dgm:pt modelId="{D2679E98-FC4C-46C6-90BC-C21255502D9F}" type="pres">
      <dgm:prSet presAssocID="{1363DB88-964C-4E3F-91CC-58F06E7439E1}" presName="parTrans" presStyleLbl="bgSibTrans2D1" presStyleIdx="2" presStyleCnt="3"/>
      <dgm:spPr/>
      <dgm:t>
        <a:bodyPr/>
        <a:lstStyle/>
        <a:p>
          <a:endParaRPr lang="en-US"/>
        </a:p>
      </dgm:t>
    </dgm:pt>
    <dgm:pt modelId="{7DC6BA3A-91FE-4211-99FE-3FF72A5104AA}" type="pres">
      <dgm:prSet presAssocID="{91DBBA8F-F99B-4890-8900-B2E3E5D46492}" presName="node" presStyleLbl="node1" presStyleIdx="2" presStyleCnt="3">
        <dgm:presLayoutVars>
          <dgm:bulletEnabled val="1"/>
        </dgm:presLayoutVars>
      </dgm:prSet>
      <dgm:spPr/>
      <dgm:t>
        <a:bodyPr/>
        <a:lstStyle/>
        <a:p>
          <a:endParaRPr lang="en-US"/>
        </a:p>
      </dgm:t>
    </dgm:pt>
  </dgm:ptLst>
  <dgm:cxnLst>
    <dgm:cxn modelId="{4F953339-E3B1-4FD6-B704-050A90FB5BBC}" type="presOf" srcId="{187BABE4-3CCC-4EFF-8793-857AB0389409}" destId="{D131983F-2963-49DE-B44A-A48AFCBCA9FA}" srcOrd="0" destOrd="0" presId="urn:microsoft.com/office/officeart/2005/8/layout/radial4"/>
    <dgm:cxn modelId="{6B224D13-6B9B-4038-953E-55E4E4C9971B}" srcId="{187BABE4-3CCC-4EFF-8793-857AB0389409}" destId="{8F13E9CB-8D50-4AF3-83CA-96A8212FC3A4}" srcOrd="0" destOrd="0" parTransId="{41178FB7-08E9-4576-9BDB-024411AC2296}" sibTransId="{724F21A4-8278-4920-B039-CAF94A224B20}"/>
    <dgm:cxn modelId="{BFFB54E0-3C67-4D43-9266-D71865D9D46A}" type="presOf" srcId="{8B180C78-07E5-48D4-A440-8C445A169C55}" destId="{5FABAFA5-BCE3-4CAE-9E3D-249D7DBABC6A}" srcOrd="0" destOrd="0" presId="urn:microsoft.com/office/officeart/2005/8/layout/radial4"/>
    <dgm:cxn modelId="{B3D8B373-90FA-4751-BE49-1442A63C5743}" type="presOf" srcId="{BA060A5A-C30B-4612-8FAB-FB79C23B3A6E}" destId="{E2194773-46F6-4628-85D7-3E51F1DEF575}" srcOrd="0" destOrd="0" presId="urn:microsoft.com/office/officeart/2005/8/layout/radial4"/>
    <dgm:cxn modelId="{CCCF55D6-F1E2-4220-B04A-D8676C491789}" type="presOf" srcId="{8F13E9CB-8D50-4AF3-83CA-96A8212FC3A4}" destId="{6A4DA6E1-BA64-4490-A963-8809FECC8D62}" srcOrd="0" destOrd="0" presId="urn:microsoft.com/office/officeart/2005/8/layout/radial4"/>
    <dgm:cxn modelId="{8FEBDFC1-9A9B-490D-8BA3-7302792989A7}" type="presOf" srcId="{1363DB88-964C-4E3F-91CC-58F06E7439E1}" destId="{D2679E98-FC4C-46C6-90BC-C21255502D9F}" srcOrd="0" destOrd="0" presId="urn:microsoft.com/office/officeart/2005/8/layout/radial4"/>
    <dgm:cxn modelId="{A39C5890-0E80-4214-9FF8-2DD7B58F199B}" srcId="{8F13E9CB-8D50-4AF3-83CA-96A8212FC3A4}" destId="{91DBBA8F-F99B-4890-8900-B2E3E5D46492}" srcOrd="2" destOrd="0" parTransId="{1363DB88-964C-4E3F-91CC-58F06E7439E1}" sibTransId="{2156855E-AD29-433E-9AC8-3F86D5709D94}"/>
    <dgm:cxn modelId="{B2E8E9A5-92E2-4A40-90B5-627F33E79B26}" type="presOf" srcId="{91DBBA8F-F99B-4890-8900-B2E3E5D46492}" destId="{7DC6BA3A-91FE-4211-99FE-3FF72A5104AA}" srcOrd="0" destOrd="0" presId="urn:microsoft.com/office/officeart/2005/8/layout/radial4"/>
    <dgm:cxn modelId="{39EBABB4-26B6-4F97-98E1-CD45AAD8DB92}" srcId="{8F13E9CB-8D50-4AF3-83CA-96A8212FC3A4}" destId="{8B180C78-07E5-48D4-A440-8C445A169C55}" srcOrd="1" destOrd="0" parTransId="{7DC8C0DE-0655-4DD8-AB51-82D4DD8B3E0D}" sibTransId="{91AD70DA-7233-4DFC-BAA4-775494614FC6}"/>
    <dgm:cxn modelId="{D1F6EE22-5EF4-428E-B541-FADDA88768AB}" type="presOf" srcId="{7DC8C0DE-0655-4DD8-AB51-82D4DD8B3E0D}" destId="{74161E14-D7F5-4924-B89E-AC8C1DF32EF6}" srcOrd="0" destOrd="0" presId="urn:microsoft.com/office/officeart/2005/8/layout/radial4"/>
    <dgm:cxn modelId="{CC1A2EBD-4C16-4B37-A5C2-BEB53F1CDD46}" type="presOf" srcId="{FFF30AFF-909A-4D1B-B282-5ACD2A6F77D3}" destId="{ADC496C8-F865-4AD5-BC0B-6AC035DDF5B1}" srcOrd="0" destOrd="0" presId="urn:microsoft.com/office/officeart/2005/8/layout/radial4"/>
    <dgm:cxn modelId="{DEA1B447-E0C8-4182-B2B8-6D1865B22C46}" srcId="{8F13E9CB-8D50-4AF3-83CA-96A8212FC3A4}" destId="{FFF30AFF-909A-4D1B-B282-5ACD2A6F77D3}" srcOrd="0" destOrd="0" parTransId="{BA060A5A-C30B-4612-8FAB-FB79C23B3A6E}" sibTransId="{2B257E87-6DDE-4287-A968-2283A093A75B}"/>
    <dgm:cxn modelId="{4CCFF17A-7DCD-4698-A694-98C1AF298FFB}" type="presParOf" srcId="{D131983F-2963-49DE-B44A-A48AFCBCA9FA}" destId="{6A4DA6E1-BA64-4490-A963-8809FECC8D62}" srcOrd="0" destOrd="0" presId="urn:microsoft.com/office/officeart/2005/8/layout/radial4"/>
    <dgm:cxn modelId="{3689C3A9-3E4F-4823-9A32-C4E94BE4E832}" type="presParOf" srcId="{D131983F-2963-49DE-B44A-A48AFCBCA9FA}" destId="{E2194773-46F6-4628-85D7-3E51F1DEF575}" srcOrd="1" destOrd="0" presId="urn:microsoft.com/office/officeart/2005/8/layout/radial4"/>
    <dgm:cxn modelId="{C447F7FB-7A3D-47F1-AFDE-AA514E84C65A}" type="presParOf" srcId="{D131983F-2963-49DE-B44A-A48AFCBCA9FA}" destId="{ADC496C8-F865-4AD5-BC0B-6AC035DDF5B1}" srcOrd="2" destOrd="0" presId="urn:microsoft.com/office/officeart/2005/8/layout/radial4"/>
    <dgm:cxn modelId="{49E3761E-1A56-4643-9C5B-DEFAB2CA00CD}" type="presParOf" srcId="{D131983F-2963-49DE-B44A-A48AFCBCA9FA}" destId="{74161E14-D7F5-4924-B89E-AC8C1DF32EF6}" srcOrd="3" destOrd="0" presId="urn:microsoft.com/office/officeart/2005/8/layout/radial4"/>
    <dgm:cxn modelId="{F16D56F1-6283-4C7E-882E-40E17EEF27EB}" type="presParOf" srcId="{D131983F-2963-49DE-B44A-A48AFCBCA9FA}" destId="{5FABAFA5-BCE3-4CAE-9E3D-249D7DBABC6A}" srcOrd="4" destOrd="0" presId="urn:microsoft.com/office/officeart/2005/8/layout/radial4"/>
    <dgm:cxn modelId="{1248035B-626C-471E-BBA2-4339321000E7}" type="presParOf" srcId="{D131983F-2963-49DE-B44A-A48AFCBCA9FA}" destId="{D2679E98-FC4C-46C6-90BC-C21255502D9F}" srcOrd="5" destOrd="0" presId="urn:microsoft.com/office/officeart/2005/8/layout/radial4"/>
    <dgm:cxn modelId="{36986797-FCFB-4F68-BAA0-A99671E596E2}" type="presParOf" srcId="{D131983F-2963-49DE-B44A-A48AFCBCA9FA}" destId="{7DC6BA3A-91FE-4211-99FE-3FF72A5104AA}"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A1067A-8137-4E2B-BBC4-D2D3C5DEE955}" type="doc">
      <dgm:prSet loTypeId="urn:microsoft.com/office/officeart/2005/8/layout/list1" loCatId="list" qsTypeId="urn:microsoft.com/office/officeart/2005/8/quickstyle/3d2#2" qsCatId="3D" csTypeId="urn:microsoft.com/office/officeart/2005/8/colors/accent0_3" csCatId="mainScheme" phldr="1"/>
      <dgm:spPr/>
      <dgm:t>
        <a:bodyPr/>
        <a:lstStyle/>
        <a:p>
          <a:endParaRPr lang="en-US"/>
        </a:p>
      </dgm:t>
    </dgm:pt>
    <dgm:pt modelId="{2D4B5046-E4AF-406B-83AB-D2BBA3908C69}">
      <dgm:prSet phldrT="[Text]"/>
      <dgm:spPr/>
      <dgm:t>
        <a:bodyPr/>
        <a:lstStyle/>
        <a:p>
          <a:r>
            <a:rPr lang="en-US" dirty="0" smtClean="0">
              <a:latin typeface="Trajan Pro" pitchFamily="18" charset="0"/>
            </a:rPr>
            <a:t>School/Location</a:t>
          </a:r>
          <a:endParaRPr lang="en-US" dirty="0">
            <a:latin typeface="Trajan Pro" pitchFamily="18" charset="0"/>
          </a:endParaRPr>
        </a:p>
      </dgm:t>
    </dgm:pt>
    <dgm:pt modelId="{2FB4C2C2-B0CD-4635-8F24-91FFFE192C02}" type="parTrans" cxnId="{A0B5D5E6-3ECB-45A1-8912-77105C82FB12}">
      <dgm:prSet/>
      <dgm:spPr/>
      <dgm:t>
        <a:bodyPr/>
        <a:lstStyle/>
        <a:p>
          <a:endParaRPr lang="en-US"/>
        </a:p>
      </dgm:t>
    </dgm:pt>
    <dgm:pt modelId="{7BAB2AFE-9F43-44C2-B3AB-1189EC63FCBE}" type="sibTrans" cxnId="{A0B5D5E6-3ECB-45A1-8912-77105C82FB12}">
      <dgm:prSet/>
      <dgm:spPr/>
      <dgm:t>
        <a:bodyPr/>
        <a:lstStyle/>
        <a:p>
          <a:endParaRPr lang="en-US"/>
        </a:p>
      </dgm:t>
    </dgm:pt>
    <dgm:pt modelId="{D6F0F525-D1E2-477E-8BC0-8BFB2FA7C53B}">
      <dgm:prSet phldrT="[Text]"/>
      <dgm:spPr/>
      <dgm:t>
        <a:bodyPr/>
        <a:lstStyle/>
        <a:p>
          <a:r>
            <a:rPr lang="en-US" dirty="0" smtClean="0">
              <a:latin typeface="Trajan Pro" pitchFamily="18" charset="0"/>
            </a:rPr>
            <a:t>Relevant Courses</a:t>
          </a:r>
          <a:endParaRPr lang="en-US" dirty="0">
            <a:latin typeface="Trajan Pro" pitchFamily="18" charset="0"/>
          </a:endParaRPr>
        </a:p>
      </dgm:t>
    </dgm:pt>
    <dgm:pt modelId="{D623EC57-CD8D-4233-99EA-390FC21388E2}" type="parTrans" cxnId="{47C2A2E4-9897-4017-83D1-C7571B8D5E87}">
      <dgm:prSet/>
      <dgm:spPr/>
      <dgm:t>
        <a:bodyPr/>
        <a:lstStyle/>
        <a:p>
          <a:endParaRPr lang="en-US"/>
        </a:p>
      </dgm:t>
    </dgm:pt>
    <dgm:pt modelId="{C6180787-C488-4EC3-9A07-1C45232B97C7}" type="sibTrans" cxnId="{47C2A2E4-9897-4017-83D1-C7571B8D5E87}">
      <dgm:prSet/>
      <dgm:spPr/>
      <dgm:t>
        <a:bodyPr/>
        <a:lstStyle/>
        <a:p>
          <a:endParaRPr lang="en-US"/>
        </a:p>
      </dgm:t>
    </dgm:pt>
    <dgm:pt modelId="{9C8B9CC8-8BB5-4033-8C92-45E8696B23F9}">
      <dgm:prSet phldrT="[Text]"/>
      <dgm:spPr/>
      <dgm:t>
        <a:bodyPr/>
        <a:lstStyle/>
        <a:p>
          <a:r>
            <a:rPr lang="en-US" dirty="0" smtClean="0">
              <a:latin typeface="Trajan Pro" pitchFamily="18" charset="0"/>
            </a:rPr>
            <a:t>Degree/Expected Graduation Date</a:t>
          </a:r>
          <a:endParaRPr lang="en-US" dirty="0">
            <a:latin typeface="Trajan Pro" pitchFamily="18" charset="0"/>
          </a:endParaRPr>
        </a:p>
      </dgm:t>
    </dgm:pt>
    <dgm:pt modelId="{447D0BA0-1072-41B2-BA4D-C6BCA07A3A8C}" type="parTrans" cxnId="{81C617D5-08DB-4B1F-AF16-C7A10E23E6FA}">
      <dgm:prSet/>
      <dgm:spPr/>
      <dgm:t>
        <a:bodyPr/>
        <a:lstStyle/>
        <a:p>
          <a:endParaRPr lang="en-US"/>
        </a:p>
      </dgm:t>
    </dgm:pt>
    <dgm:pt modelId="{442DD3EC-C1E1-450A-8B29-B632295AE23C}" type="sibTrans" cxnId="{81C617D5-08DB-4B1F-AF16-C7A10E23E6FA}">
      <dgm:prSet/>
      <dgm:spPr/>
      <dgm:t>
        <a:bodyPr/>
        <a:lstStyle/>
        <a:p>
          <a:endParaRPr lang="en-US"/>
        </a:p>
      </dgm:t>
    </dgm:pt>
    <dgm:pt modelId="{8431C833-A79A-43EB-B51C-053263EC7210}">
      <dgm:prSet phldrT="[Text]"/>
      <dgm:spPr/>
      <dgm:t>
        <a:bodyPr/>
        <a:lstStyle/>
        <a:p>
          <a:r>
            <a:rPr lang="en-US" dirty="0" smtClean="0">
              <a:latin typeface="Trajan Pro" pitchFamily="18" charset="0"/>
            </a:rPr>
            <a:t>GPA</a:t>
          </a:r>
          <a:endParaRPr lang="en-US" dirty="0">
            <a:latin typeface="Trajan Pro" pitchFamily="18" charset="0"/>
          </a:endParaRPr>
        </a:p>
      </dgm:t>
    </dgm:pt>
    <dgm:pt modelId="{4EE01FF0-332E-47F9-82E6-4FB05D03D87B}" type="parTrans" cxnId="{A35579B0-EAD2-43C7-AA6F-921B98C0F490}">
      <dgm:prSet/>
      <dgm:spPr/>
      <dgm:t>
        <a:bodyPr/>
        <a:lstStyle/>
        <a:p>
          <a:endParaRPr lang="en-US"/>
        </a:p>
      </dgm:t>
    </dgm:pt>
    <dgm:pt modelId="{845B8D0C-3393-4BB2-B996-D6364B687A78}" type="sibTrans" cxnId="{A35579B0-EAD2-43C7-AA6F-921B98C0F490}">
      <dgm:prSet/>
      <dgm:spPr/>
      <dgm:t>
        <a:bodyPr/>
        <a:lstStyle/>
        <a:p>
          <a:endParaRPr lang="en-US"/>
        </a:p>
      </dgm:t>
    </dgm:pt>
    <dgm:pt modelId="{A678FD25-E27E-47CE-89C6-23D6B2F60C69}">
      <dgm:prSet phldrT="[Text]"/>
      <dgm:spPr/>
      <dgm:t>
        <a:bodyPr/>
        <a:lstStyle/>
        <a:p>
          <a:r>
            <a:rPr lang="en-US" dirty="0" smtClean="0">
              <a:latin typeface="Trajan Pro" pitchFamily="18" charset="0"/>
            </a:rPr>
            <a:t>Honors</a:t>
          </a:r>
          <a:endParaRPr lang="en-US" dirty="0">
            <a:latin typeface="Trajan Pro" pitchFamily="18" charset="0"/>
          </a:endParaRPr>
        </a:p>
      </dgm:t>
    </dgm:pt>
    <dgm:pt modelId="{859A9E1E-D6BC-44AB-85B1-6FB1808F0513}" type="parTrans" cxnId="{DB596C6D-F5A4-4F2D-BE4D-C0D8B20D655E}">
      <dgm:prSet/>
      <dgm:spPr/>
      <dgm:t>
        <a:bodyPr/>
        <a:lstStyle/>
        <a:p>
          <a:endParaRPr lang="en-US"/>
        </a:p>
      </dgm:t>
    </dgm:pt>
    <dgm:pt modelId="{D926DBC8-FEEB-4696-8423-C8485945F03E}" type="sibTrans" cxnId="{DB596C6D-F5A4-4F2D-BE4D-C0D8B20D655E}">
      <dgm:prSet/>
      <dgm:spPr/>
      <dgm:t>
        <a:bodyPr/>
        <a:lstStyle/>
        <a:p>
          <a:endParaRPr lang="en-US"/>
        </a:p>
      </dgm:t>
    </dgm:pt>
    <dgm:pt modelId="{6ED6638E-CACB-4E7F-BAD9-DABD86645688}">
      <dgm:prSet phldrT="[Text]"/>
      <dgm:spPr/>
      <dgm:t>
        <a:bodyPr/>
        <a:lstStyle/>
        <a:p>
          <a:r>
            <a:rPr lang="en-US" dirty="0" smtClean="0">
              <a:latin typeface="Trajan Pro" pitchFamily="18" charset="0"/>
            </a:rPr>
            <a:t>Study Abroad Experience</a:t>
          </a:r>
          <a:endParaRPr lang="en-US" dirty="0">
            <a:latin typeface="Trajan Pro" pitchFamily="18" charset="0"/>
          </a:endParaRPr>
        </a:p>
      </dgm:t>
    </dgm:pt>
    <dgm:pt modelId="{9AD22747-6350-49F6-9309-2915C698DFE0}" type="parTrans" cxnId="{B7ABD9F1-1FAF-4731-A242-5FFBBE95C324}">
      <dgm:prSet/>
      <dgm:spPr/>
    </dgm:pt>
    <dgm:pt modelId="{54B51D53-4832-4330-8531-D81523644F27}" type="sibTrans" cxnId="{B7ABD9F1-1FAF-4731-A242-5FFBBE95C324}">
      <dgm:prSet/>
      <dgm:spPr/>
    </dgm:pt>
    <dgm:pt modelId="{1C9A0391-0DE0-4B3B-B02F-C3663994038C}" type="pres">
      <dgm:prSet presAssocID="{58A1067A-8137-4E2B-BBC4-D2D3C5DEE955}" presName="linear" presStyleCnt="0">
        <dgm:presLayoutVars>
          <dgm:dir/>
          <dgm:animLvl val="lvl"/>
          <dgm:resizeHandles val="exact"/>
        </dgm:presLayoutVars>
      </dgm:prSet>
      <dgm:spPr/>
      <dgm:t>
        <a:bodyPr/>
        <a:lstStyle/>
        <a:p>
          <a:endParaRPr lang="en-US"/>
        </a:p>
      </dgm:t>
    </dgm:pt>
    <dgm:pt modelId="{5656DEAD-9368-42DB-8B48-699AFAC46B15}" type="pres">
      <dgm:prSet presAssocID="{2D4B5046-E4AF-406B-83AB-D2BBA3908C69}" presName="parentLin" presStyleCnt="0"/>
      <dgm:spPr/>
    </dgm:pt>
    <dgm:pt modelId="{6F9DA347-F3F3-4176-BA5C-F73496B0B673}" type="pres">
      <dgm:prSet presAssocID="{2D4B5046-E4AF-406B-83AB-D2BBA3908C69}" presName="parentLeftMargin" presStyleLbl="node1" presStyleIdx="0" presStyleCnt="3"/>
      <dgm:spPr/>
      <dgm:t>
        <a:bodyPr/>
        <a:lstStyle/>
        <a:p>
          <a:endParaRPr lang="en-US"/>
        </a:p>
      </dgm:t>
    </dgm:pt>
    <dgm:pt modelId="{0B989A4A-5D22-4F6F-A80E-1F659CB01E76}" type="pres">
      <dgm:prSet presAssocID="{2D4B5046-E4AF-406B-83AB-D2BBA3908C69}" presName="parentText" presStyleLbl="node1" presStyleIdx="0" presStyleCnt="3">
        <dgm:presLayoutVars>
          <dgm:chMax val="0"/>
          <dgm:bulletEnabled val="1"/>
        </dgm:presLayoutVars>
      </dgm:prSet>
      <dgm:spPr/>
      <dgm:t>
        <a:bodyPr/>
        <a:lstStyle/>
        <a:p>
          <a:endParaRPr lang="en-US"/>
        </a:p>
      </dgm:t>
    </dgm:pt>
    <dgm:pt modelId="{CB568C51-C942-46DA-8ADE-0D185AFDDBB8}" type="pres">
      <dgm:prSet presAssocID="{2D4B5046-E4AF-406B-83AB-D2BBA3908C69}" presName="negativeSpace" presStyleCnt="0"/>
      <dgm:spPr/>
    </dgm:pt>
    <dgm:pt modelId="{B3ADE13B-12B5-423F-B26E-ACD2A3B2A6FE}" type="pres">
      <dgm:prSet presAssocID="{2D4B5046-E4AF-406B-83AB-D2BBA3908C69}" presName="childText" presStyleLbl="conFgAcc1" presStyleIdx="0" presStyleCnt="3">
        <dgm:presLayoutVars>
          <dgm:bulletEnabled val="1"/>
        </dgm:presLayoutVars>
      </dgm:prSet>
      <dgm:spPr/>
      <dgm:t>
        <a:bodyPr/>
        <a:lstStyle/>
        <a:p>
          <a:endParaRPr lang="en-US"/>
        </a:p>
      </dgm:t>
    </dgm:pt>
    <dgm:pt modelId="{D52106B8-A72B-413D-BB7C-3C7218BE8F8B}" type="pres">
      <dgm:prSet presAssocID="{7BAB2AFE-9F43-44C2-B3AB-1189EC63FCBE}" presName="spaceBetweenRectangles" presStyleCnt="0"/>
      <dgm:spPr/>
    </dgm:pt>
    <dgm:pt modelId="{249D2B4B-79F0-43BE-BC6F-B67704A14D0D}" type="pres">
      <dgm:prSet presAssocID="{D6F0F525-D1E2-477E-8BC0-8BFB2FA7C53B}" presName="parentLin" presStyleCnt="0"/>
      <dgm:spPr/>
    </dgm:pt>
    <dgm:pt modelId="{937CC85E-E203-4BF4-912F-4AD3CC4B13C5}" type="pres">
      <dgm:prSet presAssocID="{D6F0F525-D1E2-477E-8BC0-8BFB2FA7C53B}" presName="parentLeftMargin" presStyleLbl="node1" presStyleIdx="0" presStyleCnt="3"/>
      <dgm:spPr/>
      <dgm:t>
        <a:bodyPr/>
        <a:lstStyle/>
        <a:p>
          <a:endParaRPr lang="en-US"/>
        </a:p>
      </dgm:t>
    </dgm:pt>
    <dgm:pt modelId="{D7C3989D-EFE3-47CF-85AE-7D031CA94481}" type="pres">
      <dgm:prSet presAssocID="{D6F0F525-D1E2-477E-8BC0-8BFB2FA7C53B}" presName="parentText" presStyleLbl="node1" presStyleIdx="1" presStyleCnt="3">
        <dgm:presLayoutVars>
          <dgm:chMax val="0"/>
          <dgm:bulletEnabled val="1"/>
        </dgm:presLayoutVars>
      </dgm:prSet>
      <dgm:spPr/>
      <dgm:t>
        <a:bodyPr/>
        <a:lstStyle/>
        <a:p>
          <a:endParaRPr lang="en-US"/>
        </a:p>
      </dgm:t>
    </dgm:pt>
    <dgm:pt modelId="{7DF1048A-1BE3-43D9-824F-5E73216C258D}" type="pres">
      <dgm:prSet presAssocID="{D6F0F525-D1E2-477E-8BC0-8BFB2FA7C53B}" presName="negativeSpace" presStyleCnt="0"/>
      <dgm:spPr/>
    </dgm:pt>
    <dgm:pt modelId="{EB6F4DC2-986E-4B61-B848-EA26527F3DAF}" type="pres">
      <dgm:prSet presAssocID="{D6F0F525-D1E2-477E-8BC0-8BFB2FA7C53B}" presName="childText" presStyleLbl="conFgAcc1" presStyleIdx="1" presStyleCnt="3">
        <dgm:presLayoutVars>
          <dgm:bulletEnabled val="1"/>
        </dgm:presLayoutVars>
      </dgm:prSet>
      <dgm:spPr/>
    </dgm:pt>
    <dgm:pt modelId="{FE1F855C-6BCB-43E6-90DF-DE490519335F}" type="pres">
      <dgm:prSet presAssocID="{C6180787-C488-4EC3-9A07-1C45232B97C7}" presName="spaceBetweenRectangles" presStyleCnt="0"/>
      <dgm:spPr/>
    </dgm:pt>
    <dgm:pt modelId="{3382BC39-D7EB-46CA-AE15-9522D20EEBCE}" type="pres">
      <dgm:prSet presAssocID="{6ED6638E-CACB-4E7F-BAD9-DABD86645688}" presName="parentLin" presStyleCnt="0"/>
      <dgm:spPr/>
    </dgm:pt>
    <dgm:pt modelId="{5BB52555-CF9E-4BAB-97D6-95ED8D4DE559}" type="pres">
      <dgm:prSet presAssocID="{6ED6638E-CACB-4E7F-BAD9-DABD86645688}" presName="parentLeftMargin" presStyleLbl="node1" presStyleIdx="1" presStyleCnt="3"/>
      <dgm:spPr/>
      <dgm:t>
        <a:bodyPr/>
        <a:lstStyle/>
        <a:p>
          <a:endParaRPr lang="en-US"/>
        </a:p>
      </dgm:t>
    </dgm:pt>
    <dgm:pt modelId="{05BD45D4-D97D-47B0-94C4-EB6FD0A9145F}" type="pres">
      <dgm:prSet presAssocID="{6ED6638E-CACB-4E7F-BAD9-DABD86645688}" presName="parentText" presStyleLbl="node1" presStyleIdx="2" presStyleCnt="3">
        <dgm:presLayoutVars>
          <dgm:chMax val="0"/>
          <dgm:bulletEnabled val="1"/>
        </dgm:presLayoutVars>
      </dgm:prSet>
      <dgm:spPr/>
      <dgm:t>
        <a:bodyPr/>
        <a:lstStyle/>
        <a:p>
          <a:endParaRPr lang="en-US"/>
        </a:p>
      </dgm:t>
    </dgm:pt>
    <dgm:pt modelId="{B77C34E3-7AC4-4E4D-9CA4-60460A916B1B}" type="pres">
      <dgm:prSet presAssocID="{6ED6638E-CACB-4E7F-BAD9-DABD86645688}" presName="negativeSpace" presStyleCnt="0"/>
      <dgm:spPr/>
    </dgm:pt>
    <dgm:pt modelId="{FB6B5B2A-BC77-4031-AD5E-3B90D2099321}" type="pres">
      <dgm:prSet presAssocID="{6ED6638E-CACB-4E7F-BAD9-DABD86645688}" presName="childText" presStyleLbl="conFgAcc1" presStyleIdx="2" presStyleCnt="3">
        <dgm:presLayoutVars>
          <dgm:bulletEnabled val="1"/>
        </dgm:presLayoutVars>
      </dgm:prSet>
      <dgm:spPr/>
    </dgm:pt>
  </dgm:ptLst>
  <dgm:cxnLst>
    <dgm:cxn modelId="{9A585492-44EE-4633-B5DE-7E848E89E7E7}" type="presOf" srcId="{6ED6638E-CACB-4E7F-BAD9-DABD86645688}" destId="{05BD45D4-D97D-47B0-94C4-EB6FD0A9145F}" srcOrd="1" destOrd="0" presId="urn:microsoft.com/office/officeart/2005/8/layout/list1"/>
    <dgm:cxn modelId="{DB596C6D-F5A4-4F2D-BE4D-C0D8B20D655E}" srcId="{2D4B5046-E4AF-406B-83AB-D2BBA3908C69}" destId="{A678FD25-E27E-47CE-89C6-23D6B2F60C69}" srcOrd="2" destOrd="0" parTransId="{859A9E1E-D6BC-44AB-85B1-6FB1808F0513}" sibTransId="{D926DBC8-FEEB-4696-8423-C8485945F03E}"/>
    <dgm:cxn modelId="{A35579B0-EAD2-43C7-AA6F-921B98C0F490}" srcId="{2D4B5046-E4AF-406B-83AB-D2BBA3908C69}" destId="{8431C833-A79A-43EB-B51C-053263EC7210}" srcOrd="1" destOrd="0" parTransId="{4EE01FF0-332E-47F9-82E6-4FB05D03D87B}" sibTransId="{845B8D0C-3393-4BB2-B996-D6364B687A78}"/>
    <dgm:cxn modelId="{4AB540AD-4CC0-44D3-8EB8-1CB8D44950F0}" type="presOf" srcId="{58A1067A-8137-4E2B-BBC4-D2D3C5DEE955}" destId="{1C9A0391-0DE0-4B3B-B02F-C3663994038C}" srcOrd="0" destOrd="0" presId="urn:microsoft.com/office/officeart/2005/8/layout/list1"/>
    <dgm:cxn modelId="{B1922EF1-B524-4453-AC75-90D80AAAA93D}" type="presOf" srcId="{A678FD25-E27E-47CE-89C6-23D6B2F60C69}" destId="{B3ADE13B-12B5-423F-B26E-ACD2A3B2A6FE}" srcOrd="0" destOrd="2" presId="urn:microsoft.com/office/officeart/2005/8/layout/list1"/>
    <dgm:cxn modelId="{37A67F7F-33D0-420B-8CE2-E47194B03AD3}" type="presOf" srcId="{2D4B5046-E4AF-406B-83AB-D2BBA3908C69}" destId="{6F9DA347-F3F3-4176-BA5C-F73496B0B673}" srcOrd="0" destOrd="0" presId="urn:microsoft.com/office/officeart/2005/8/layout/list1"/>
    <dgm:cxn modelId="{81C617D5-08DB-4B1F-AF16-C7A10E23E6FA}" srcId="{2D4B5046-E4AF-406B-83AB-D2BBA3908C69}" destId="{9C8B9CC8-8BB5-4033-8C92-45E8696B23F9}" srcOrd="0" destOrd="0" parTransId="{447D0BA0-1072-41B2-BA4D-C6BCA07A3A8C}" sibTransId="{442DD3EC-C1E1-450A-8B29-B632295AE23C}"/>
    <dgm:cxn modelId="{DE99D83D-62FB-4323-BDC4-09251A509AC2}" type="presOf" srcId="{D6F0F525-D1E2-477E-8BC0-8BFB2FA7C53B}" destId="{D7C3989D-EFE3-47CF-85AE-7D031CA94481}" srcOrd="1" destOrd="0" presId="urn:microsoft.com/office/officeart/2005/8/layout/list1"/>
    <dgm:cxn modelId="{B7ABD9F1-1FAF-4731-A242-5FFBBE95C324}" srcId="{58A1067A-8137-4E2B-BBC4-D2D3C5DEE955}" destId="{6ED6638E-CACB-4E7F-BAD9-DABD86645688}" srcOrd="2" destOrd="0" parTransId="{9AD22747-6350-49F6-9309-2915C698DFE0}" sibTransId="{54B51D53-4832-4330-8531-D81523644F27}"/>
    <dgm:cxn modelId="{A0B5D5E6-3ECB-45A1-8912-77105C82FB12}" srcId="{58A1067A-8137-4E2B-BBC4-D2D3C5DEE955}" destId="{2D4B5046-E4AF-406B-83AB-D2BBA3908C69}" srcOrd="0" destOrd="0" parTransId="{2FB4C2C2-B0CD-4635-8F24-91FFFE192C02}" sibTransId="{7BAB2AFE-9F43-44C2-B3AB-1189EC63FCBE}"/>
    <dgm:cxn modelId="{47C2A2E4-9897-4017-83D1-C7571B8D5E87}" srcId="{58A1067A-8137-4E2B-BBC4-D2D3C5DEE955}" destId="{D6F0F525-D1E2-477E-8BC0-8BFB2FA7C53B}" srcOrd="1" destOrd="0" parTransId="{D623EC57-CD8D-4233-99EA-390FC21388E2}" sibTransId="{C6180787-C488-4EC3-9A07-1C45232B97C7}"/>
    <dgm:cxn modelId="{8E7567AB-B526-478E-A0AB-72A171934CB6}" type="presOf" srcId="{2D4B5046-E4AF-406B-83AB-D2BBA3908C69}" destId="{0B989A4A-5D22-4F6F-A80E-1F659CB01E76}" srcOrd="1" destOrd="0" presId="urn:microsoft.com/office/officeart/2005/8/layout/list1"/>
    <dgm:cxn modelId="{32D02134-1A91-430C-AE60-7E30F868781C}" type="presOf" srcId="{8431C833-A79A-43EB-B51C-053263EC7210}" destId="{B3ADE13B-12B5-423F-B26E-ACD2A3B2A6FE}" srcOrd="0" destOrd="1" presId="urn:microsoft.com/office/officeart/2005/8/layout/list1"/>
    <dgm:cxn modelId="{18D3E204-421E-4066-BCB7-791FB54172E8}" type="presOf" srcId="{D6F0F525-D1E2-477E-8BC0-8BFB2FA7C53B}" destId="{937CC85E-E203-4BF4-912F-4AD3CC4B13C5}" srcOrd="0" destOrd="0" presId="urn:microsoft.com/office/officeart/2005/8/layout/list1"/>
    <dgm:cxn modelId="{C2DFE3FC-1B41-47D5-A1B9-C94418F3622D}" type="presOf" srcId="{6ED6638E-CACB-4E7F-BAD9-DABD86645688}" destId="{5BB52555-CF9E-4BAB-97D6-95ED8D4DE559}" srcOrd="0" destOrd="0" presId="urn:microsoft.com/office/officeart/2005/8/layout/list1"/>
    <dgm:cxn modelId="{5CF5EBE0-1EFF-4835-A7A5-B8D8DC822F65}" type="presOf" srcId="{9C8B9CC8-8BB5-4033-8C92-45E8696B23F9}" destId="{B3ADE13B-12B5-423F-B26E-ACD2A3B2A6FE}" srcOrd="0" destOrd="0" presId="urn:microsoft.com/office/officeart/2005/8/layout/list1"/>
    <dgm:cxn modelId="{DF2F94EF-46E3-4643-B891-19AD9A9EF4FC}" type="presParOf" srcId="{1C9A0391-0DE0-4B3B-B02F-C3663994038C}" destId="{5656DEAD-9368-42DB-8B48-699AFAC46B15}" srcOrd="0" destOrd="0" presId="urn:microsoft.com/office/officeart/2005/8/layout/list1"/>
    <dgm:cxn modelId="{487D8321-409A-4741-A87C-4CFB149EA2FB}" type="presParOf" srcId="{5656DEAD-9368-42DB-8B48-699AFAC46B15}" destId="{6F9DA347-F3F3-4176-BA5C-F73496B0B673}" srcOrd="0" destOrd="0" presId="urn:microsoft.com/office/officeart/2005/8/layout/list1"/>
    <dgm:cxn modelId="{6D672A83-FF06-4BC5-95E4-4F8F5D3CDAA0}" type="presParOf" srcId="{5656DEAD-9368-42DB-8B48-699AFAC46B15}" destId="{0B989A4A-5D22-4F6F-A80E-1F659CB01E76}" srcOrd="1" destOrd="0" presId="urn:microsoft.com/office/officeart/2005/8/layout/list1"/>
    <dgm:cxn modelId="{EB96DB14-BFFB-4AC7-9FBE-E43CC7A5A143}" type="presParOf" srcId="{1C9A0391-0DE0-4B3B-B02F-C3663994038C}" destId="{CB568C51-C942-46DA-8ADE-0D185AFDDBB8}" srcOrd="1" destOrd="0" presId="urn:microsoft.com/office/officeart/2005/8/layout/list1"/>
    <dgm:cxn modelId="{81E20A13-49CE-486F-A4B5-DC6E2897CFDD}" type="presParOf" srcId="{1C9A0391-0DE0-4B3B-B02F-C3663994038C}" destId="{B3ADE13B-12B5-423F-B26E-ACD2A3B2A6FE}" srcOrd="2" destOrd="0" presId="urn:microsoft.com/office/officeart/2005/8/layout/list1"/>
    <dgm:cxn modelId="{EE613766-2C49-4453-B82F-650CB98D9D59}" type="presParOf" srcId="{1C9A0391-0DE0-4B3B-B02F-C3663994038C}" destId="{D52106B8-A72B-413D-BB7C-3C7218BE8F8B}" srcOrd="3" destOrd="0" presId="urn:microsoft.com/office/officeart/2005/8/layout/list1"/>
    <dgm:cxn modelId="{617CCC4C-95B1-4F86-BA1B-62811DD44B1E}" type="presParOf" srcId="{1C9A0391-0DE0-4B3B-B02F-C3663994038C}" destId="{249D2B4B-79F0-43BE-BC6F-B67704A14D0D}" srcOrd="4" destOrd="0" presId="urn:microsoft.com/office/officeart/2005/8/layout/list1"/>
    <dgm:cxn modelId="{10873387-038D-4670-AA80-68DC06B6BD9B}" type="presParOf" srcId="{249D2B4B-79F0-43BE-BC6F-B67704A14D0D}" destId="{937CC85E-E203-4BF4-912F-4AD3CC4B13C5}" srcOrd="0" destOrd="0" presId="urn:microsoft.com/office/officeart/2005/8/layout/list1"/>
    <dgm:cxn modelId="{C8DE3CA7-48E2-4BE9-A997-889D0308C225}" type="presParOf" srcId="{249D2B4B-79F0-43BE-BC6F-B67704A14D0D}" destId="{D7C3989D-EFE3-47CF-85AE-7D031CA94481}" srcOrd="1" destOrd="0" presId="urn:microsoft.com/office/officeart/2005/8/layout/list1"/>
    <dgm:cxn modelId="{9585B64E-EC61-4AFB-AE60-4D8F8C558F2F}" type="presParOf" srcId="{1C9A0391-0DE0-4B3B-B02F-C3663994038C}" destId="{7DF1048A-1BE3-43D9-824F-5E73216C258D}" srcOrd="5" destOrd="0" presId="urn:microsoft.com/office/officeart/2005/8/layout/list1"/>
    <dgm:cxn modelId="{44D187D0-404A-4FC1-BB99-544EE50EF087}" type="presParOf" srcId="{1C9A0391-0DE0-4B3B-B02F-C3663994038C}" destId="{EB6F4DC2-986E-4B61-B848-EA26527F3DAF}" srcOrd="6" destOrd="0" presId="urn:microsoft.com/office/officeart/2005/8/layout/list1"/>
    <dgm:cxn modelId="{B83FD806-0FB8-4B8D-8F75-FD1E0AFCE128}" type="presParOf" srcId="{1C9A0391-0DE0-4B3B-B02F-C3663994038C}" destId="{FE1F855C-6BCB-43E6-90DF-DE490519335F}" srcOrd="7" destOrd="0" presId="urn:microsoft.com/office/officeart/2005/8/layout/list1"/>
    <dgm:cxn modelId="{AAC4B720-F2E5-4D57-B8C9-596E8D1F375F}" type="presParOf" srcId="{1C9A0391-0DE0-4B3B-B02F-C3663994038C}" destId="{3382BC39-D7EB-46CA-AE15-9522D20EEBCE}" srcOrd="8" destOrd="0" presId="urn:microsoft.com/office/officeart/2005/8/layout/list1"/>
    <dgm:cxn modelId="{63361A56-C7CC-4598-A16E-A7F1F1BA626A}" type="presParOf" srcId="{3382BC39-D7EB-46CA-AE15-9522D20EEBCE}" destId="{5BB52555-CF9E-4BAB-97D6-95ED8D4DE559}" srcOrd="0" destOrd="0" presId="urn:microsoft.com/office/officeart/2005/8/layout/list1"/>
    <dgm:cxn modelId="{CC5D3FE5-991A-4185-A33A-CEBA05F4CE54}" type="presParOf" srcId="{3382BC39-D7EB-46CA-AE15-9522D20EEBCE}" destId="{05BD45D4-D97D-47B0-94C4-EB6FD0A9145F}" srcOrd="1" destOrd="0" presId="urn:microsoft.com/office/officeart/2005/8/layout/list1"/>
    <dgm:cxn modelId="{8CC53334-800F-4257-8F6B-AABF055F79EC}" type="presParOf" srcId="{1C9A0391-0DE0-4B3B-B02F-C3663994038C}" destId="{B77C34E3-7AC4-4E4D-9CA4-60460A916B1B}" srcOrd="9" destOrd="0" presId="urn:microsoft.com/office/officeart/2005/8/layout/list1"/>
    <dgm:cxn modelId="{916B324E-3849-438C-9946-F73D72901FB6}" type="presParOf" srcId="{1C9A0391-0DE0-4B3B-B02F-C3663994038C}" destId="{FB6B5B2A-BC77-4031-AD5E-3B90D209932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3B7805-4B1C-463C-94D8-28683C438F92}" type="doc">
      <dgm:prSet loTypeId="urn:microsoft.com/office/officeart/2005/8/layout/default" loCatId="list" qsTypeId="urn:microsoft.com/office/officeart/2005/8/quickstyle/3d2#3" qsCatId="3D" csTypeId="urn:microsoft.com/office/officeart/2005/8/colors/colorful3" csCatId="colorful" phldr="1"/>
      <dgm:spPr/>
      <dgm:t>
        <a:bodyPr/>
        <a:lstStyle/>
        <a:p>
          <a:endParaRPr lang="en-US"/>
        </a:p>
      </dgm:t>
    </dgm:pt>
    <dgm:pt modelId="{40D6E5B2-0A8B-4B86-85A1-A1745F2F3893}">
      <dgm:prSet phldrT="[Text]"/>
      <dgm:spPr/>
      <dgm:t>
        <a:bodyPr/>
        <a:lstStyle/>
        <a:p>
          <a:r>
            <a:rPr lang="en-US" b="1" dirty="0" smtClean="0">
              <a:latin typeface="Trajan Pro" pitchFamily="18" charset="0"/>
            </a:rPr>
            <a:t>Related Experience</a:t>
          </a:r>
          <a:endParaRPr lang="en-US" b="1" dirty="0">
            <a:latin typeface="Trajan Pro" pitchFamily="18" charset="0"/>
          </a:endParaRPr>
        </a:p>
      </dgm:t>
    </dgm:pt>
    <dgm:pt modelId="{2AF906D6-0AEC-4D6C-AC59-B760194B2C70}" type="parTrans" cxnId="{CAF32BC2-C671-4CDC-B3F4-0A268DCB9C64}">
      <dgm:prSet/>
      <dgm:spPr/>
      <dgm:t>
        <a:bodyPr/>
        <a:lstStyle/>
        <a:p>
          <a:endParaRPr lang="en-US"/>
        </a:p>
      </dgm:t>
    </dgm:pt>
    <dgm:pt modelId="{2AFA5E4C-D349-459C-B629-83E1DFF68009}" type="sibTrans" cxnId="{CAF32BC2-C671-4CDC-B3F4-0A268DCB9C64}">
      <dgm:prSet/>
      <dgm:spPr/>
      <dgm:t>
        <a:bodyPr/>
        <a:lstStyle/>
        <a:p>
          <a:endParaRPr lang="en-US"/>
        </a:p>
      </dgm:t>
    </dgm:pt>
    <dgm:pt modelId="{FF3C1AA3-3F7C-4142-AB9E-0FABDC2B9FC1}">
      <dgm:prSet phldrT="[Text]"/>
      <dgm:spPr/>
      <dgm:t>
        <a:bodyPr/>
        <a:lstStyle/>
        <a:p>
          <a:r>
            <a:rPr lang="en-US" b="1" dirty="0" smtClean="0">
              <a:latin typeface="Trajan Pro" pitchFamily="18" charset="0"/>
            </a:rPr>
            <a:t>Research Experience</a:t>
          </a:r>
          <a:endParaRPr lang="en-US" b="1" dirty="0">
            <a:latin typeface="Trajan Pro" pitchFamily="18" charset="0"/>
          </a:endParaRPr>
        </a:p>
      </dgm:t>
    </dgm:pt>
    <dgm:pt modelId="{1A2308EE-D368-409B-A60A-F7A7D8A73AB0}" type="parTrans" cxnId="{34D8DDB9-D0CB-47AC-AA37-FFA776296793}">
      <dgm:prSet/>
      <dgm:spPr/>
      <dgm:t>
        <a:bodyPr/>
        <a:lstStyle/>
        <a:p>
          <a:endParaRPr lang="en-US"/>
        </a:p>
      </dgm:t>
    </dgm:pt>
    <dgm:pt modelId="{BB3AF98B-F187-4620-B8D9-9AD6A060128E}" type="sibTrans" cxnId="{34D8DDB9-D0CB-47AC-AA37-FFA776296793}">
      <dgm:prSet/>
      <dgm:spPr/>
      <dgm:t>
        <a:bodyPr/>
        <a:lstStyle/>
        <a:p>
          <a:endParaRPr lang="en-US"/>
        </a:p>
      </dgm:t>
    </dgm:pt>
    <dgm:pt modelId="{AE3BAD73-737F-4647-BDEF-80706B1A3DFF}">
      <dgm:prSet phldrT="[Text]"/>
      <dgm:spPr/>
      <dgm:t>
        <a:bodyPr/>
        <a:lstStyle/>
        <a:p>
          <a:r>
            <a:rPr lang="en-US" b="1" dirty="0" smtClean="0">
              <a:latin typeface="Trajan Pro" pitchFamily="18" charset="0"/>
            </a:rPr>
            <a:t>Leadership Experience</a:t>
          </a:r>
          <a:endParaRPr lang="en-US" b="1" dirty="0">
            <a:latin typeface="Trajan Pro" pitchFamily="18" charset="0"/>
          </a:endParaRPr>
        </a:p>
      </dgm:t>
    </dgm:pt>
    <dgm:pt modelId="{CC1B5023-8DD1-4CC9-8C90-49A8BFE8C8C5}" type="parTrans" cxnId="{70D4B780-952D-4C36-A24A-45AD3A7D28A0}">
      <dgm:prSet/>
      <dgm:spPr/>
      <dgm:t>
        <a:bodyPr/>
        <a:lstStyle/>
        <a:p>
          <a:endParaRPr lang="en-US"/>
        </a:p>
      </dgm:t>
    </dgm:pt>
    <dgm:pt modelId="{653E35C0-4D46-44A5-B570-5A152B9BE889}" type="sibTrans" cxnId="{70D4B780-952D-4C36-A24A-45AD3A7D28A0}">
      <dgm:prSet/>
      <dgm:spPr/>
      <dgm:t>
        <a:bodyPr/>
        <a:lstStyle/>
        <a:p>
          <a:endParaRPr lang="en-US"/>
        </a:p>
      </dgm:t>
    </dgm:pt>
    <dgm:pt modelId="{1B180E87-C95A-48F4-9233-0C2469EC2B0B}">
      <dgm:prSet phldrT="[Text]"/>
      <dgm:spPr/>
      <dgm:t>
        <a:bodyPr/>
        <a:lstStyle/>
        <a:p>
          <a:r>
            <a:rPr lang="en-US" b="1" dirty="0" smtClean="0">
              <a:latin typeface="Trajan Pro" pitchFamily="18" charset="0"/>
            </a:rPr>
            <a:t>Non-related Work Experience</a:t>
          </a:r>
          <a:endParaRPr lang="en-US" b="1" dirty="0">
            <a:latin typeface="Trajan Pro" pitchFamily="18" charset="0"/>
          </a:endParaRPr>
        </a:p>
      </dgm:t>
    </dgm:pt>
    <dgm:pt modelId="{4A3FEE06-ADD1-4CA3-B296-94D8524DB250}" type="parTrans" cxnId="{F2EF05EB-0CD7-4BCC-8A38-AED9F6D001C2}">
      <dgm:prSet/>
      <dgm:spPr/>
      <dgm:t>
        <a:bodyPr/>
        <a:lstStyle/>
        <a:p>
          <a:endParaRPr lang="en-US"/>
        </a:p>
      </dgm:t>
    </dgm:pt>
    <dgm:pt modelId="{A653450F-A4A0-4886-93F4-B44A7142263F}" type="sibTrans" cxnId="{F2EF05EB-0CD7-4BCC-8A38-AED9F6D001C2}">
      <dgm:prSet/>
      <dgm:spPr/>
      <dgm:t>
        <a:bodyPr/>
        <a:lstStyle/>
        <a:p>
          <a:endParaRPr lang="en-US"/>
        </a:p>
      </dgm:t>
    </dgm:pt>
    <dgm:pt modelId="{428ADB10-5097-4BA7-8F3B-56BDDB08E949}">
      <dgm:prSet phldrT="[Text]"/>
      <dgm:spPr/>
      <dgm:t>
        <a:bodyPr/>
        <a:lstStyle/>
        <a:p>
          <a:r>
            <a:rPr lang="en-US" b="1" dirty="0" smtClean="0">
              <a:latin typeface="Trajan Pro" pitchFamily="18" charset="0"/>
            </a:rPr>
            <a:t>Community Involvement</a:t>
          </a:r>
          <a:endParaRPr lang="en-US" b="1" dirty="0">
            <a:latin typeface="Trajan Pro" pitchFamily="18" charset="0"/>
          </a:endParaRPr>
        </a:p>
      </dgm:t>
    </dgm:pt>
    <dgm:pt modelId="{8455AA80-3D27-47BE-85FD-FECD41A00240}" type="parTrans" cxnId="{30621BFB-A8F9-4581-BD01-77C60619747A}">
      <dgm:prSet/>
      <dgm:spPr/>
      <dgm:t>
        <a:bodyPr/>
        <a:lstStyle/>
        <a:p>
          <a:endParaRPr lang="en-US"/>
        </a:p>
      </dgm:t>
    </dgm:pt>
    <dgm:pt modelId="{885FDCBE-BB22-4903-84BF-44ACB5167B1C}" type="sibTrans" cxnId="{30621BFB-A8F9-4581-BD01-77C60619747A}">
      <dgm:prSet/>
      <dgm:spPr/>
      <dgm:t>
        <a:bodyPr/>
        <a:lstStyle/>
        <a:p>
          <a:endParaRPr lang="en-US"/>
        </a:p>
      </dgm:t>
    </dgm:pt>
    <dgm:pt modelId="{BC8FB36A-248E-45DF-A777-70B2A724044F}">
      <dgm:prSet phldrT="[Text]"/>
      <dgm:spPr/>
      <dgm:t>
        <a:bodyPr/>
        <a:lstStyle/>
        <a:p>
          <a:r>
            <a:rPr lang="en-US" b="1" dirty="0" smtClean="0">
              <a:latin typeface="Trajan Pro" pitchFamily="18" charset="0"/>
            </a:rPr>
            <a:t>Membership to Academic/Professional Organizations</a:t>
          </a:r>
          <a:endParaRPr lang="en-US" b="1" dirty="0">
            <a:latin typeface="Trajan Pro" pitchFamily="18" charset="0"/>
          </a:endParaRPr>
        </a:p>
      </dgm:t>
    </dgm:pt>
    <dgm:pt modelId="{72F74BF3-1F35-4BFC-BD67-4A9F2E8E229A}" type="parTrans" cxnId="{311AAB17-092F-4688-B3E3-BB5E7EFE984B}">
      <dgm:prSet/>
      <dgm:spPr/>
      <dgm:t>
        <a:bodyPr/>
        <a:lstStyle/>
        <a:p>
          <a:endParaRPr lang="en-US"/>
        </a:p>
      </dgm:t>
    </dgm:pt>
    <dgm:pt modelId="{516BDC59-91DB-4B19-BB4A-245297F8238C}" type="sibTrans" cxnId="{311AAB17-092F-4688-B3E3-BB5E7EFE984B}">
      <dgm:prSet/>
      <dgm:spPr/>
      <dgm:t>
        <a:bodyPr/>
        <a:lstStyle/>
        <a:p>
          <a:endParaRPr lang="en-US"/>
        </a:p>
      </dgm:t>
    </dgm:pt>
    <dgm:pt modelId="{097BE135-56E7-4931-AF7A-31C9E14C3796}" type="pres">
      <dgm:prSet presAssocID="{3E3B7805-4B1C-463C-94D8-28683C438F92}" presName="diagram" presStyleCnt="0">
        <dgm:presLayoutVars>
          <dgm:dir/>
          <dgm:resizeHandles val="exact"/>
        </dgm:presLayoutVars>
      </dgm:prSet>
      <dgm:spPr/>
      <dgm:t>
        <a:bodyPr/>
        <a:lstStyle/>
        <a:p>
          <a:endParaRPr lang="en-US"/>
        </a:p>
      </dgm:t>
    </dgm:pt>
    <dgm:pt modelId="{DEE7BAD1-2AA8-4A30-88DC-29A2053CE12D}" type="pres">
      <dgm:prSet presAssocID="{40D6E5B2-0A8B-4B86-85A1-A1745F2F3893}" presName="node" presStyleLbl="node1" presStyleIdx="0" presStyleCnt="6">
        <dgm:presLayoutVars>
          <dgm:bulletEnabled val="1"/>
        </dgm:presLayoutVars>
      </dgm:prSet>
      <dgm:spPr/>
      <dgm:t>
        <a:bodyPr/>
        <a:lstStyle/>
        <a:p>
          <a:endParaRPr lang="en-US"/>
        </a:p>
      </dgm:t>
    </dgm:pt>
    <dgm:pt modelId="{F00746C8-C460-4B6F-B9CD-071934404D71}" type="pres">
      <dgm:prSet presAssocID="{2AFA5E4C-D349-459C-B629-83E1DFF68009}" presName="sibTrans" presStyleCnt="0"/>
      <dgm:spPr/>
    </dgm:pt>
    <dgm:pt modelId="{DAAC2EEA-7C10-4DC1-98E5-841620F4ACFD}" type="pres">
      <dgm:prSet presAssocID="{FF3C1AA3-3F7C-4142-AB9E-0FABDC2B9FC1}" presName="node" presStyleLbl="node1" presStyleIdx="1" presStyleCnt="6">
        <dgm:presLayoutVars>
          <dgm:bulletEnabled val="1"/>
        </dgm:presLayoutVars>
      </dgm:prSet>
      <dgm:spPr/>
      <dgm:t>
        <a:bodyPr/>
        <a:lstStyle/>
        <a:p>
          <a:endParaRPr lang="en-US"/>
        </a:p>
      </dgm:t>
    </dgm:pt>
    <dgm:pt modelId="{7C421FB1-EE10-432D-99E6-1010750E70FC}" type="pres">
      <dgm:prSet presAssocID="{BB3AF98B-F187-4620-B8D9-9AD6A060128E}" presName="sibTrans" presStyleCnt="0"/>
      <dgm:spPr/>
    </dgm:pt>
    <dgm:pt modelId="{BFF3381B-8655-4218-88A8-ED9BBC458D65}" type="pres">
      <dgm:prSet presAssocID="{AE3BAD73-737F-4647-BDEF-80706B1A3DFF}" presName="node" presStyleLbl="node1" presStyleIdx="2" presStyleCnt="6">
        <dgm:presLayoutVars>
          <dgm:bulletEnabled val="1"/>
        </dgm:presLayoutVars>
      </dgm:prSet>
      <dgm:spPr/>
      <dgm:t>
        <a:bodyPr/>
        <a:lstStyle/>
        <a:p>
          <a:endParaRPr lang="en-US"/>
        </a:p>
      </dgm:t>
    </dgm:pt>
    <dgm:pt modelId="{771706E2-7C0C-489C-A2AC-B88662C8A0F9}" type="pres">
      <dgm:prSet presAssocID="{653E35C0-4D46-44A5-B570-5A152B9BE889}" presName="sibTrans" presStyleCnt="0"/>
      <dgm:spPr/>
    </dgm:pt>
    <dgm:pt modelId="{E7CB3293-94A9-4B2E-825B-4480C7151C98}" type="pres">
      <dgm:prSet presAssocID="{1B180E87-C95A-48F4-9233-0C2469EC2B0B}" presName="node" presStyleLbl="node1" presStyleIdx="3" presStyleCnt="6">
        <dgm:presLayoutVars>
          <dgm:bulletEnabled val="1"/>
        </dgm:presLayoutVars>
      </dgm:prSet>
      <dgm:spPr/>
      <dgm:t>
        <a:bodyPr/>
        <a:lstStyle/>
        <a:p>
          <a:endParaRPr lang="en-US"/>
        </a:p>
      </dgm:t>
    </dgm:pt>
    <dgm:pt modelId="{D73E065A-9A49-4438-8D37-729DCA569EEB}" type="pres">
      <dgm:prSet presAssocID="{A653450F-A4A0-4886-93F4-B44A7142263F}" presName="sibTrans" presStyleCnt="0"/>
      <dgm:spPr/>
    </dgm:pt>
    <dgm:pt modelId="{9B3CD4F4-6764-42FC-ACFE-F80207EB5912}" type="pres">
      <dgm:prSet presAssocID="{428ADB10-5097-4BA7-8F3B-56BDDB08E949}" presName="node" presStyleLbl="node1" presStyleIdx="4" presStyleCnt="6">
        <dgm:presLayoutVars>
          <dgm:bulletEnabled val="1"/>
        </dgm:presLayoutVars>
      </dgm:prSet>
      <dgm:spPr/>
      <dgm:t>
        <a:bodyPr/>
        <a:lstStyle/>
        <a:p>
          <a:endParaRPr lang="en-US"/>
        </a:p>
      </dgm:t>
    </dgm:pt>
    <dgm:pt modelId="{D19D0152-CE63-4189-B5A2-FB7B80A330E7}" type="pres">
      <dgm:prSet presAssocID="{885FDCBE-BB22-4903-84BF-44ACB5167B1C}" presName="sibTrans" presStyleCnt="0"/>
      <dgm:spPr/>
    </dgm:pt>
    <dgm:pt modelId="{A8408B74-EB4D-49A4-A652-ABDFA340CDE3}" type="pres">
      <dgm:prSet presAssocID="{BC8FB36A-248E-45DF-A777-70B2A724044F}" presName="node" presStyleLbl="node1" presStyleIdx="5" presStyleCnt="6">
        <dgm:presLayoutVars>
          <dgm:bulletEnabled val="1"/>
        </dgm:presLayoutVars>
      </dgm:prSet>
      <dgm:spPr/>
      <dgm:t>
        <a:bodyPr/>
        <a:lstStyle/>
        <a:p>
          <a:endParaRPr lang="en-US"/>
        </a:p>
      </dgm:t>
    </dgm:pt>
  </dgm:ptLst>
  <dgm:cxnLst>
    <dgm:cxn modelId="{24660DFC-3CF7-4318-A7FF-897403CE4CCD}" type="presOf" srcId="{3E3B7805-4B1C-463C-94D8-28683C438F92}" destId="{097BE135-56E7-4931-AF7A-31C9E14C3796}" srcOrd="0" destOrd="0" presId="urn:microsoft.com/office/officeart/2005/8/layout/default"/>
    <dgm:cxn modelId="{6A7C6AB6-19BD-454C-9021-052D3B8B4DA4}" type="presOf" srcId="{BC8FB36A-248E-45DF-A777-70B2A724044F}" destId="{A8408B74-EB4D-49A4-A652-ABDFA340CDE3}" srcOrd="0" destOrd="0" presId="urn:microsoft.com/office/officeart/2005/8/layout/default"/>
    <dgm:cxn modelId="{49029E2C-C463-4F6A-8D15-61D966D63DE4}" type="presOf" srcId="{428ADB10-5097-4BA7-8F3B-56BDDB08E949}" destId="{9B3CD4F4-6764-42FC-ACFE-F80207EB5912}" srcOrd="0" destOrd="0" presId="urn:microsoft.com/office/officeart/2005/8/layout/default"/>
    <dgm:cxn modelId="{70D4B780-952D-4C36-A24A-45AD3A7D28A0}" srcId="{3E3B7805-4B1C-463C-94D8-28683C438F92}" destId="{AE3BAD73-737F-4647-BDEF-80706B1A3DFF}" srcOrd="2" destOrd="0" parTransId="{CC1B5023-8DD1-4CC9-8C90-49A8BFE8C8C5}" sibTransId="{653E35C0-4D46-44A5-B570-5A152B9BE889}"/>
    <dgm:cxn modelId="{F2EF05EB-0CD7-4BCC-8A38-AED9F6D001C2}" srcId="{3E3B7805-4B1C-463C-94D8-28683C438F92}" destId="{1B180E87-C95A-48F4-9233-0C2469EC2B0B}" srcOrd="3" destOrd="0" parTransId="{4A3FEE06-ADD1-4CA3-B296-94D8524DB250}" sibTransId="{A653450F-A4A0-4886-93F4-B44A7142263F}"/>
    <dgm:cxn modelId="{47F92B15-CFDE-403B-BE29-3C38E2B43B68}" type="presOf" srcId="{FF3C1AA3-3F7C-4142-AB9E-0FABDC2B9FC1}" destId="{DAAC2EEA-7C10-4DC1-98E5-841620F4ACFD}" srcOrd="0" destOrd="0" presId="urn:microsoft.com/office/officeart/2005/8/layout/default"/>
    <dgm:cxn modelId="{34D8DDB9-D0CB-47AC-AA37-FFA776296793}" srcId="{3E3B7805-4B1C-463C-94D8-28683C438F92}" destId="{FF3C1AA3-3F7C-4142-AB9E-0FABDC2B9FC1}" srcOrd="1" destOrd="0" parTransId="{1A2308EE-D368-409B-A60A-F7A7D8A73AB0}" sibTransId="{BB3AF98B-F187-4620-B8D9-9AD6A060128E}"/>
    <dgm:cxn modelId="{CAF32BC2-C671-4CDC-B3F4-0A268DCB9C64}" srcId="{3E3B7805-4B1C-463C-94D8-28683C438F92}" destId="{40D6E5B2-0A8B-4B86-85A1-A1745F2F3893}" srcOrd="0" destOrd="0" parTransId="{2AF906D6-0AEC-4D6C-AC59-B760194B2C70}" sibTransId="{2AFA5E4C-D349-459C-B629-83E1DFF68009}"/>
    <dgm:cxn modelId="{DBC50CC3-644D-45E5-9A74-FF95648EFE17}" type="presOf" srcId="{AE3BAD73-737F-4647-BDEF-80706B1A3DFF}" destId="{BFF3381B-8655-4218-88A8-ED9BBC458D65}" srcOrd="0" destOrd="0" presId="urn:microsoft.com/office/officeart/2005/8/layout/default"/>
    <dgm:cxn modelId="{30621BFB-A8F9-4581-BD01-77C60619747A}" srcId="{3E3B7805-4B1C-463C-94D8-28683C438F92}" destId="{428ADB10-5097-4BA7-8F3B-56BDDB08E949}" srcOrd="4" destOrd="0" parTransId="{8455AA80-3D27-47BE-85FD-FECD41A00240}" sibTransId="{885FDCBE-BB22-4903-84BF-44ACB5167B1C}"/>
    <dgm:cxn modelId="{A074CE11-5B53-4201-A62C-E76B8E4E51A9}" type="presOf" srcId="{1B180E87-C95A-48F4-9233-0C2469EC2B0B}" destId="{E7CB3293-94A9-4B2E-825B-4480C7151C98}" srcOrd="0" destOrd="0" presId="urn:microsoft.com/office/officeart/2005/8/layout/default"/>
    <dgm:cxn modelId="{311AAB17-092F-4688-B3E3-BB5E7EFE984B}" srcId="{3E3B7805-4B1C-463C-94D8-28683C438F92}" destId="{BC8FB36A-248E-45DF-A777-70B2A724044F}" srcOrd="5" destOrd="0" parTransId="{72F74BF3-1F35-4BFC-BD67-4A9F2E8E229A}" sibTransId="{516BDC59-91DB-4B19-BB4A-245297F8238C}"/>
    <dgm:cxn modelId="{EF7C54CD-90BC-4740-B259-24174B84CE21}" type="presOf" srcId="{40D6E5B2-0A8B-4B86-85A1-A1745F2F3893}" destId="{DEE7BAD1-2AA8-4A30-88DC-29A2053CE12D}" srcOrd="0" destOrd="0" presId="urn:microsoft.com/office/officeart/2005/8/layout/default"/>
    <dgm:cxn modelId="{6DE14EF0-E867-45B8-B086-7E1010E65EF9}" type="presParOf" srcId="{097BE135-56E7-4931-AF7A-31C9E14C3796}" destId="{DEE7BAD1-2AA8-4A30-88DC-29A2053CE12D}" srcOrd="0" destOrd="0" presId="urn:microsoft.com/office/officeart/2005/8/layout/default"/>
    <dgm:cxn modelId="{AFD4B11B-EBA3-4AD5-9114-98FE0C75D5B5}" type="presParOf" srcId="{097BE135-56E7-4931-AF7A-31C9E14C3796}" destId="{F00746C8-C460-4B6F-B9CD-071934404D71}" srcOrd="1" destOrd="0" presId="urn:microsoft.com/office/officeart/2005/8/layout/default"/>
    <dgm:cxn modelId="{DD02FDEA-C57A-402C-9EB6-73E498D05546}" type="presParOf" srcId="{097BE135-56E7-4931-AF7A-31C9E14C3796}" destId="{DAAC2EEA-7C10-4DC1-98E5-841620F4ACFD}" srcOrd="2" destOrd="0" presId="urn:microsoft.com/office/officeart/2005/8/layout/default"/>
    <dgm:cxn modelId="{04E3D2CB-3CA0-43AC-9157-2DDFAED3F862}" type="presParOf" srcId="{097BE135-56E7-4931-AF7A-31C9E14C3796}" destId="{7C421FB1-EE10-432D-99E6-1010750E70FC}" srcOrd="3" destOrd="0" presId="urn:microsoft.com/office/officeart/2005/8/layout/default"/>
    <dgm:cxn modelId="{42500E72-AF5E-45EB-9369-DC89E3651291}" type="presParOf" srcId="{097BE135-56E7-4931-AF7A-31C9E14C3796}" destId="{BFF3381B-8655-4218-88A8-ED9BBC458D65}" srcOrd="4" destOrd="0" presId="urn:microsoft.com/office/officeart/2005/8/layout/default"/>
    <dgm:cxn modelId="{F31F0D94-340D-4608-BA80-E3DA0DC6FCB5}" type="presParOf" srcId="{097BE135-56E7-4931-AF7A-31C9E14C3796}" destId="{771706E2-7C0C-489C-A2AC-B88662C8A0F9}" srcOrd="5" destOrd="0" presId="urn:microsoft.com/office/officeart/2005/8/layout/default"/>
    <dgm:cxn modelId="{C88E97F0-518C-4A5F-A6C5-52AB7D4EFCFD}" type="presParOf" srcId="{097BE135-56E7-4931-AF7A-31C9E14C3796}" destId="{E7CB3293-94A9-4B2E-825B-4480C7151C98}" srcOrd="6" destOrd="0" presId="urn:microsoft.com/office/officeart/2005/8/layout/default"/>
    <dgm:cxn modelId="{EBCF2A44-33C8-4722-83A2-6E56E4C073FC}" type="presParOf" srcId="{097BE135-56E7-4931-AF7A-31C9E14C3796}" destId="{D73E065A-9A49-4438-8D37-729DCA569EEB}" srcOrd="7" destOrd="0" presId="urn:microsoft.com/office/officeart/2005/8/layout/default"/>
    <dgm:cxn modelId="{68B7EA0A-3885-484D-BB13-038091C7C435}" type="presParOf" srcId="{097BE135-56E7-4931-AF7A-31C9E14C3796}" destId="{9B3CD4F4-6764-42FC-ACFE-F80207EB5912}" srcOrd="8" destOrd="0" presId="urn:microsoft.com/office/officeart/2005/8/layout/default"/>
    <dgm:cxn modelId="{BBB708D8-4A7F-434E-B2D4-A4B156F1C229}" type="presParOf" srcId="{097BE135-56E7-4931-AF7A-31C9E14C3796}" destId="{D19D0152-CE63-4189-B5A2-FB7B80A330E7}" srcOrd="9" destOrd="0" presId="urn:microsoft.com/office/officeart/2005/8/layout/default"/>
    <dgm:cxn modelId="{61ADACEF-1FB5-4338-B44A-33AFA26985D0}" type="presParOf" srcId="{097BE135-56E7-4931-AF7A-31C9E14C3796}" destId="{A8408B74-EB4D-49A4-A652-ABDFA340CDE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843B94-3656-4741-838B-8F5820703C7B}" type="doc">
      <dgm:prSet loTypeId="urn:microsoft.com/office/officeart/2005/8/layout/cycle6" loCatId="cycle" qsTypeId="urn:microsoft.com/office/officeart/2005/8/quickstyle/3d2#4" qsCatId="3D" csTypeId="urn:microsoft.com/office/officeart/2005/8/colors/colorful1#2" csCatId="colorful" phldr="1"/>
      <dgm:spPr/>
      <dgm:t>
        <a:bodyPr/>
        <a:lstStyle/>
        <a:p>
          <a:endParaRPr lang="en-US"/>
        </a:p>
      </dgm:t>
    </dgm:pt>
    <dgm:pt modelId="{E32B16C2-C06D-4ED9-9F36-11B89C805E69}">
      <dgm:prSet phldrT="[Text]"/>
      <dgm:spPr/>
      <dgm:t>
        <a:bodyPr/>
        <a:lstStyle/>
        <a:p>
          <a:r>
            <a:rPr lang="en-US" b="1" dirty="0" smtClean="0">
              <a:latin typeface="Trajan Pro" pitchFamily="18" charset="0"/>
            </a:rPr>
            <a:t>Work Experience</a:t>
          </a:r>
          <a:endParaRPr lang="en-US" b="1" dirty="0">
            <a:latin typeface="Trajan Pro" pitchFamily="18" charset="0"/>
          </a:endParaRPr>
        </a:p>
      </dgm:t>
    </dgm:pt>
    <dgm:pt modelId="{43C91A0B-A77B-41BA-9F32-501C4CAE9FE8}" type="parTrans" cxnId="{2FECBD5E-0F56-4063-8655-44BE4A09F162}">
      <dgm:prSet/>
      <dgm:spPr/>
      <dgm:t>
        <a:bodyPr/>
        <a:lstStyle/>
        <a:p>
          <a:endParaRPr lang="en-US"/>
        </a:p>
      </dgm:t>
    </dgm:pt>
    <dgm:pt modelId="{B04C5973-A621-48AA-A142-AF49CE2B1290}" type="sibTrans" cxnId="{2FECBD5E-0F56-4063-8655-44BE4A09F162}">
      <dgm:prSet/>
      <dgm:spPr/>
      <dgm:t>
        <a:bodyPr/>
        <a:lstStyle/>
        <a:p>
          <a:endParaRPr lang="en-US"/>
        </a:p>
      </dgm:t>
    </dgm:pt>
    <dgm:pt modelId="{E2E8B4FA-FF09-4803-B504-E8BC1573AA79}">
      <dgm:prSet phldrT="[Text]"/>
      <dgm:spPr/>
      <dgm:t>
        <a:bodyPr/>
        <a:lstStyle/>
        <a:p>
          <a:r>
            <a:rPr lang="en-US" b="1" dirty="0" smtClean="0">
              <a:latin typeface="Trajan Pro" pitchFamily="18" charset="0"/>
            </a:rPr>
            <a:t>Internships</a:t>
          </a:r>
          <a:endParaRPr lang="en-US" b="1" dirty="0">
            <a:latin typeface="Trajan Pro" pitchFamily="18" charset="0"/>
          </a:endParaRPr>
        </a:p>
      </dgm:t>
    </dgm:pt>
    <dgm:pt modelId="{3C4247AE-79A5-4DA7-890B-E5F62D488C4D}" type="parTrans" cxnId="{843C87C6-EBA6-45AD-B518-0DF464DA5071}">
      <dgm:prSet/>
      <dgm:spPr/>
      <dgm:t>
        <a:bodyPr/>
        <a:lstStyle/>
        <a:p>
          <a:endParaRPr lang="en-US"/>
        </a:p>
      </dgm:t>
    </dgm:pt>
    <dgm:pt modelId="{B3BCD866-6D62-42D9-9A83-F175305644F0}" type="sibTrans" cxnId="{843C87C6-EBA6-45AD-B518-0DF464DA5071}">
      <dgm:prSet/>
      <dgm:spPr/>
      <dgm:t>
        <a:bodyPr/>
        <a:lstStyle/>
        <a:p>
          <a:endParaRPr lang="en-US"/>
        </a:p>
      </dgm:t>
    </dgm:pt>
    <dgm:pt modelId="{92FDEDC6-6F37-4016-9DFD-7B86C062181F}">
      <dgm:prSet phldrT="[Text]"/>
      <dgm:spPr/>
      <dgm:t>
        <a:bodyPr/>
        <a:lstStyle/>
        <a:p>
          <a:r>
            <a:rPr lang="en-US" b="1" dirty="0" smtClean="0">
              <a:latin typeface="Trajan Pro" pitchFamily="18" charset="0"/>
            </a:rPr>
            <a:t>Community Service</a:t>
          </a:r>
          <a:endParaRPr lang="en-US" b="1" dirty="0">
            <a:latin typeface="Trajan Pro" pitchFamily="18" charset="0"/>
          </a:endParaRPr>
        </a:p>
      </dgm:t>
    </dgm:pt>
    <dgm:pt modelId="{4765555D-E711-4CAF-B4CC-8461B4F254FE}" type="parTrans" cxnId="{8C288880-D7F7-42B4-B536-29950EBDAD2E}">
      <dgm:prSet/>
      <dgm:spPr/>
      <dgm:t>
        <a:bodyPr/>
        <a:lstStyle/>
        <a:p>
          <a:endParaRPr lang="en-US"/>
        </a:p>
      </dgm:t>
    </dgm:pt>
    <dgm:pt modelId="{BB4B4843-0B85-48A0-ADF5-E69F7CF5B1B5}" type="sibTrans" cxnId="{8C288880-D7F7-42B4-B536-29950EBDAD2E}">
      <dgm:prSet/>
      <dgm:spPr/>
      <dgm:t>
        <a:bodyPr/>
        <a:lstStyle/>
        <a:p>
          <a:endParaRPr lang="en-US"/>
        </a:p>
      </dgm:t>
    </dgm:pt>
    <dgm:pt modelId="{735CB526-2D40-4B62-B672-B513DAE178B8}">
      <dgm:prSet phldrT="[Text]"/>
      <dgm:spPr/>
      <dgm:t>
        <a:bodyPr/>
        <a:lstStyle/>
        <a:p>
          <a:r>
            <a:rPr lang="en-US" b="1" dirty="0" smtClean="0">
              <a:latin typeface="Trajan Pro" pitchFamily="18" charset="0"/>
            </a:rPr>
            <a:t>Part-time and or Work Study</a:t>
          </a:r>
          <a:endParaRPr lang="en-US" b="1" dirty="0">
            <a:latin typeface="Trajan Pro" pitchFamily="18" charset="0"/>
          </a:endParaRPr>
        </a:p>
      </dgm:t>
    </dgm:pt>
    <dgm:pt modelId="{C46618E4-EBEE-4F76-AEF8-7EEA1A1B6A25}" type="parTrans" cxnId="{FAF9DFE9-FB89-4181-A0EE-9E07A790A2E4}">
      <dgm:prSet/>
      <dgm:spPr/>
      <dgm:t>
        <a:bodyPr/>
        <a:lstStyle/>
        <a:p>
          <a:endParaRPr lang="en-US"/>
        </a:p>
      </dgm:t>
    </dgm:pt>
    <dgm:pt modelId="{8F978D07-DE21-4EBD-9859-9AE169F0F60C}" type="sibTrans" cxnId="{FAF9DFE9-FB89-4181-A0EE-9E07A790A2E4}">
      <dgm:prSet/>
      <dgm:spPr/>
      <dgm:t>
        <a:bodyPr/>
        <a:lstStyle/>
        <a:p>
          <a:endParaRPr lang="en-US"/>
        </a:p>
      </dgm:t>
    </dgm:pt>
    <dgm:pt modelId="{F53FDD03-81F9-4E86-A004-FA701EAE534E}">
      <dgm:prSet phldrT="[Text]"/>
      <dgm:spPr/>
      <dgm:t>
        <a:bodyPr/>
        <a:lstStyle/>
        <a:p>
          <a:r>
            <a:rPr lang="en-US" b="1" dirty="0" smtClean="0">
              <a:latin typeface="Trajan Pro" pitchFamily="18" charset="0"/>
            </a:rPr>
            <a:t>Campus Involvement</a:t>
          </a:r>
          <a:endParaRPr lang="en-US" b="1" dirty="0">
            <a:latin typeface="Trajan Pro" pitchFamily="18" charset="0"/>
          </a:endParaRPr>
        </a:p>
      </dgm:t>
    </dgm:pt>
    <dgm:pt modelId="{5712AA18-2EBB-4D72-9B97-D5E33DFB1A27}" type="parTrans" cxnId="{DD3FD96C-531E-41AA-B567-437A4A8C3356}">
      <dgm:prSet/>
      <dgm:spPr/>
      <dgm:t>
        <a:bodyPr/>
        <a:lstStyle/>
        <a:p>
          <a:endParaRPr lang="en-US"/>
        </a:p>
      </dgm:t>
    </dgm:pt>
    <dgm:pt modelId="{5C9040AF-6A50-41C6-95B9-31ED8338DC71}" type="sibTrans" cxnId="{DD3FD96C-531E-41AA-B567-437A4A8C3356}">
      <dgm:prSet/>
      <dgm:spPr/>
      <dgm:t>
        <a:bodyPr/>
        <a:lstStyle/>
        <a:p>
          <a:endParaRPr lang="en-US"/>
        </a:p>
      </dgm:t>
    </dgm:pt>
    <dgm:pt modelId="{C6857F53-CF9A-4F37-8E1A-70743EF69BB2}" type="pres">
      <dgm:prSet presAssocID="{69843B94-3656-4741-838B-8F5820703C7B}" presName="cycle" presStyleCnt="0">
        <dgm:presLayoutVars>
          <dgm:dir/>
          <dgm:resizeHandles val="exact"/>
        </dgm:presLayoutVars>
      </dgm:prSet>
      <dgm:spPr/>
      <dgm:t>
        <a:bodyPr/>
        <a:lstStyle/>
        <a:p>
          <a:endParaRPr lang="en-US"/>
        </a:p>
      </dgm:t>
    </dgm:pt>
    <dgm:pt modelId="{F7F48F4F-9589-43FB-82E3-E0C106608362}" type="pres">
      <dgm:prSet presAssocID="{E32B16C2-C06D-4ED9-9F36-11B89C805E69}" presName="node" presStyleLbl="node1" presStyleIdx="0" presStyleCnt="5">
        <dgm:presLayoutVars>
          <dgm:bulletEnabled val="1"/>
        </dgm:presLayoutVars>
      </dgm:prSet>
      <dgm:spPr/>
      <dgm:t>
        <a:bodyPr/>
        <a:lstStyle/>
        <a:p>
          <a:endParaRPr lang="en-US"/>
        </a:p>
      </dgm:t>
    </dgm:pt>
    <dgm:pt modelId="{A384C6EE-74FD-4FAA-B762-F060D6E94F8C}" type="pres">
      <dgm:prSet presAssocID="{E32B16C2-C06D-4ED9-9F36-11B89C805E69}" presName="spNode" presStyleCnt="0"/>
      <dgm:spPr/>
    </dgm:pt>
    <dgm:pt modelId="{62429DCC-A8C3-4608-B3DA-6AB1E1ABAC5F}" type="pres">
      <dgm:prSet presAssocID="{B04C5973-A621-48AA-A142-AF49CE2B1290}" presName="sibTrans" presStyleLbl="sibTrans1D1" presStyleIdx="0" presStyleCnt="5"/>
      <dgm:spPr/>
      <dgm:t>
        <a:bodyPr/>
        <a:lstStyle/>
        <a:p>
          <a:endParaRPr lang="en-US"/>
        </a:p>
      </dgm:t>
    </dgm:pt>
    <dgm:pt modelId="{F34288FB-36FA-46B4-B4F6-4D4F5D081E12}" type="pres">
      <dgm:prSet presAssocID="{E2E8B4FA-FF09-4803-B504-E8BC1573AA79}" presName="node" presStyleLbl="node1" presStyleIdx="1" presStyleCnt="5">
        <dgm:presLayoutVars>
          <dgm:bulletEnabled val="1"/>
        </dgm:presLayoutVars>
      </dgm:prSet>
      <dgm:spPr/>
      <dgm:t>
        <a:bodyPr/>
        <a:lstStyle/>
        <a:p>
          <a:endParaRPr lang="en-US"/>
        </a:p>
      </dgm:t>
    </dgm:pt>
    <dgm:pt modelId="{CDC612AF-2C88-4E37-BD78-CF17A59B8C08}" type="pres">
      <dgm:prSet presAssocID="{E2E8B4FA-FF09-4803-B504-E8BC1573AA79}" presName="spNode" presStyleCnt="0"/>
      <dgm:spPr/>
    </dgm:pt>
    <dgm:pt modelId="{B64A5367-6E1D-495E-8347-63E1439F9BEE}" type="pres">
      <dgm:prSet presAssocID="{B3BCD866-6D62-42D9-9A83-F175305644F0}" presName="sibTrans" presStyleLbl="sibTrans1D1" presStyleIdx="1" presStyleCnt="5"/>
      <dgm:spPr/>
      <dgm:t>
        <a:bodyPr/>
        <a:lstStyle/>
        <a:p>
          <a:endParaRPr lang="en-US"/>
        </a:p>
      </dgm:t>
    </dgm:pt>
    <dgm:pt modelId="{FF7F416D-074D-48DB-90AF-AE608737BDDB}" type="pres">
      <dgm:prSet presAssocID="{F53FDD03-81F9-4E86-A004-FA701EAE534E}" presName="node" presStyleLbl="node1" presStyleIdx="2" presStyleCnt="5">
        <dgm:presLayoutVars>
          <dgm:bulletEnabled val="1"/>
        </dgm:presLayoutVars>
      </dgm:prSet>
      <dgm:spPr/>
      <dgm:t>
        <a:bodyPr/>
        <a:lstStyle/>
        <a:p>
          <a:endParaRPr lang="en-US"/>
        </a:p>
      </dgm:t>
    </dgm:pt>
    <dgm:pt modelId="{4D5678B7-7D93-4E88-9536-85171D314FB3}" type="pres">
      <dgm:prSet presAssocID="{F53FDD03-81F9-4E86-A004-FA701EAE534E}" presName="spNode" presStyleCnt="0"/>
      <dgm:spPr/>
    </dgm:pt>
    <dgm:pt modelId="{2D3F82F3-9EC2-4A63-A92A-3A218E2208BB}" type="pres">
      <dgm:prSet presAssocID="{5C9040AF-6A50-41C6-95B9-31ED8338DC71}" presName="sibTrans" presStyleLbl="sibTrans1D1" presStyleIdx="2" presStyleCnt="5"/>
      <dgm:spPr/>
      <dgm:t>
        <a:bodyPr/>
        <a:lstStyle/>
        <a:p>
          <a:endParaRPr lang="en-US"/>
        </a:p>
      </dgm:t>
    </dgm:pt>
    <dgm:pt modelId="{B2E16C37-A69A-4CF2-98F1-3C4829C28B7E}" type="pres">
      <dgm:prSet presAssocID="{92FDEDC6-6F37-4016-9DFD-7B86C062181F}" presName="node" presStyleLbl="node1" presStyleIdx="3" presStyleCnt="5">
        <dgm:presLayoutVars>
          <dgm:bulletEnabled val="1"/>
        </dgm:presLayoutVars>
      </dgm:prSet>
      <dgm:spPr/>
      <dgm:t>
        <a:bodyPr/>
        <a:lstStyle/>
        <a:p>
          <a:endParaRPr lang="en-US"/>
        </a:p>
      </dgm:t>
    </dgm:pt>
    <dgm:pt modelId="{898AA6C5-8A88-47B1-8ED6-65D08E69B8F3}" type="pres">
      <dgm:prSet presAssocID="{92FDEDC6-6F37-4016-9DFD-7B86C062181F}" presName="spNode" presStyleCnt="0"/>
      <dgm:spPr/>
    </dgm:pt>
    <dgm:pt modelId="{B87C0327-823F-40FE-AFAF-31EE9CEE91C6}" type="pres">
      <dgm:prSet presAssocID="{BB4B4843-0B85-48A0-ADF5-E69F7CF5B1B5}" presName="sibTrans" presStyleLbl="sibTrans1D1" presStyleIdx="3" presStyleCnt="5"/>
      <dgm:spPr/>
      <dgm:t>
        <a:bodyPr/>
        <a:lstStyle/>
        <a:p>
          <a:endParaRPr lang="en-US"/>
        </a:p>
      </dgm:t>
    </dgm:pt>
    <dgm:pt modelId="{64621489-8449-444D-99E3-5F07A754E966}" type="pres">
      <dgm:prSet presAssocID="{735CB526-2D40-4B62-B672-B513DAE178B8}" presName="node" presStyleLbl="node1" presStyleIdx="4" presStyleCnt="5">
        <dgm:presLayoutVars>
          <dgm:bulletEnabled val="1"/>
        </dgm:presLayoutVars>
      </dgm:prSet>
      <dgm:spPr/>
      <dgm:t>
        <a:bodyPr/>
        <a:lstStyle/>
        <a:p>
          <a:endParaRPr lang="en-US"/>
        </a:p>
      </dgm:t>
    </dgm:pt>
    <dgm:pt modelId="{7C045F2D-1C1D-4204-890A-C53185B599D0}" type="pres">
      <dgm:prSet presAssocID="{735CB526-2D40-4B62-B672-B513DAE178B8}" presName="spNode" presStyleCnt="0"/>
      <dgm:spPr/>
    </dgm:pt>
    <dgm:pt modelId="{1017C5B8-085D-4F6D-95B5-467E1CCC370D}" type="pres">
      <dgm:prSet presAssocID="{8F978D07-DE21-4EBD-9859-9AE169F0F60C}" presName="sibTrans" presStyleLbl="sibTrans1D1" presStyleIdx="4" presStyleCnt="5"/>
      <dgm:spPr/>
      <dgm:t>
        <a:bodyPr/>
        <a:lstStyle/>
        <a:p>
          <a:endParaRPr lang="en-US"/>
        </a:p>
      </dgm:t>
    </dgm:pt>
  </dgm:ptLst>
  <dgm:cxnLst>
    <dgm:cxn modelId="{3D6602AF-C453-4DA9-8E93-DC175FDD5A6B}" type="presOf" srcId="{BB4B4843-0B85-48A0-ADF5-E69F7CF5B1B5}" destId="{B87C0327-823F-40FE-AFAF-31EE9CEE91C6}" srcOrd="0" destOrd="0" presId="urn:microsoft.com/office/officeart/2005/8/layout/cycle6"/>
    <dgm:cxn modelId="{3AACDD8A-4082-4F09-B5A6-C5508E7D294C}" type="presOf" srcId="{5C9040AF-6A50-41C6-95B9-31ED8338DC71}" destId="{2D3F82F3-9EC2-4A63-A92A-3A218E2208BB}" srcOrd="0" destOrd="0" presId="urn:microsoft.com/office/officeart/2005/8/layout/cycle6"/>
    <dgm:cxn modelId="{DD3FD96C-531E-41AA-B567-437A4A8C3356}" srcId="{69843B94-3656-4741-838B-8F5820703C7B}" destId="{F53FDD03-81F9-4E86-A004-FA701EAE534E}" srcOrd="2" destOrd="0" parTransId="{5712AA18-2EBB-4D72-9B97-D5E33DFB1A27}" sibTransId="{5C9040AF-6A50-41C6-95B9-31ED8338DC71}"/>
    <dgm:cxn modelId="{24C567E9-0BAB-4C75-8C19-2D7BC2838297}" type="presOf" srcId="{B04C5973-A621-48AA-A142-AF49CE2B1290}" destId="{62429DCC-A8C3-4608-B3DA-6AB1E1ABAC5F}" srcOrd="0" destOrd="0" presId="urn:microsoft.com/office/officeart/2005/8/layout/cycle6"/>
    <dgm:cxn modelId="{D3D1EB57-3F9A-48BB-9536-CBD13488C5B5}" type="presOf" srcId="{69843B94-3656-4741-838B-8F5820703C7B}" destId="{C6857F53-CF9A-4F37-8E1A-70743EF69BB2}" srcOrd="0" destOrd="0" presId="urn:microsoft.com/office/officeart/2005/8/layout/cycle6"/>
    <dgm:cxn modelId="{8C288880-D7F7-42B4-B536-29950EBDAD2E}" srcId="{69843B94-3656-4741-838B-8F5820703C7B}" destId="{92FDEDC6-6F37-4016-9DFD-7B86C062181F}" srcOrd="3" destOrd="0" parTransId="{4765555D-E711-4CAF-B4CC-8461B4F254FE}" sibTransId="{BB4B4843-0B85-48A0-ADF5-E69F7CF5B1B5}"/>
    <dgm:cxn modelId="{843C87C6-EBA6-45AD-B518-0DF464DA5071}" srcId="{69843B94-3656-4741-838B-8F5820703C7B}" destId="{E2E8B4FA-FF09-4803-B504-E8BC1573AA79}" srcOrd="1" destOrd="0" parTransId="{3C4247AE-79A5-4DA7-890B-E5F62D488C4D}" sibTransId="{B3BCD866-6D62-42D9-9A83-F175305644F0}"/>
    <dgm:cxn modelId="{74F8C70E-479E-4CAA-A45C-AF587D76B6D6}" type="presOf" srcId="{E2E8B4FA-FF09-4803-B504-E8BC1573AA79}" destId="{F34288FB-36FA-46B4-B4F6-4D4F5D081E12}" srcOrd="0" destOrd="0" presId="urn:microsoft.com/office/officeart/2005/8/layout/cycle6"/>
    <dgm:cxn modelId="{CDDC7345-80E3-432A-88B3-BC865CE28041}" type="presOf" srcId="{735CB526-2D40-4B62-B672-B513DAE178B8}" destId="{64621489-8449-444D-99E3-5F07A754E966}" srcOrd="0" destOrd="0" presId="urn:microsoft.com/office/officeart/2005/8/layout/cycle6"/>
    <dgm:cxn modelId="{2FECBD5E-0F56-4063-8655-44BE4A09F162}" srcId="{69843B94-3656-4741-838B-8F5820703C7B}" destId="{E32B16C2-C06D-4ED9-9F36-11B89C805E69}" srcOrd="0" destOrd="0" parTransId="{43C91A0B-A77B-41BA-9F32-501C4CAE9FE8}" sibTransId="{B04C5973-A621-48AA-A142-AF49CE2B1290}"/>
    <dgm:cxn modelId="{ADBCD4B5-9101-41EF-A23C-F574C577B207}" type="presOf" srcId="{F53FDD03-81F9-4E86-A004-FA701EAE534E}" destId="{FF7F416D-074D-48DB-90AF-AE608737BDDB}" srcOrd="0" destOrd="0" presId="urn:microsoft.com/office/officeart/2005/8/layout/cycle6"/>
    <dgm:cxn modelId="{FAF9DFE9-FB89-4181-A0EE-9E07A790A2E4}" srcId="{69843B94-3656-4741-838B-8F5820703C7B}" destId="{735CB526-2D40-4B62-B672-B513DAE178B8}" srcOrd="4" destOrd="0" parTransId="{C46618E4-EBEE-4F76-AEF8-7EEA1A1B6A25}" sibTransId="{8F978D07-DE21-4EBD-9859-9AE169F0F60C}"/>
    <dgm:cxn modelId="{D17329A8-BA6C-4C53-9DEE-3787DFB3D8F6}" type="presOf" srcId="{8F978D07-DE21-4EBD-9859-9AE169F0F60C}" destId="{1017C5B8-085D-4F6D-95B5-467E1CCC370D}" srcOrd="0" destOrd="0" presId="urn:microsoft.com/office/officeart/2005/8/layout/cycle6"/>
    <dgm:cxn modelId="{1EF69467-9452-4DFB-9B48-8492087D34D5}" type="presOf" srcId="{E32B16C2-C06D-4ED9-9F36-11B89C805E69}" destId="{F7F48F4F-9589-43FB-82E3-E0C106608362}" srcOrd="0" destOrd="0" presId="urn:microsoft.com/office/officeart/2005/8/layout/cycle6"/>
    <dgm:cxn modelId="{08C8516E-FCD5-4451-91A5-237F3E2B145B}" type="presOf" srcId="{92FDEDC6-6F37-4016-9DFD-7B86C062181F}" destId="{B2E16C37-A69A-4CF2-98F1-3C4829C28B7E}" srcOrd="0" destOrd="0" presId="urn:microsoft.com/office/officeart/2005/8/layout/cycle6"/>
    <dgm:cxn modelId="{770B59B6-6B20-432A-8253-2205C00C6339}" type="presOf" srcId="{B3BCD866-6D62-42D9-9A83-F175305644F0}" destId="{B64A5367-6E1D-495E-8347-63E1439F9BEE}" srcOrd="0" destOrd="0" presId="urn:microsoft.com/office/officeart/2005/8/layout/cycle6"/>
    <dgm:cxn modelId="{FD78D666-0E96-4405-97C2-90EF4EBB122E}" type="presParOf" srcId="{C6857F53-CF9A-4F37-8E1A-70743EF69BB2}" destId="{F7F48F4F-9589-43FB-82E3-E0C106608362}" srcOrd="0" destOrd="0" presId="urn:microsoft.com/office/officeart/2005/8/layout/cycle6"/>
    <dgm:cxn modelId="{1A7AE714-CD5C-4560-8A17-21DE2426EB79}" type="presParOf" srcId="{C6857F53-CF9A-4F37-8E1A-70743EF69BB2}" destId="{A384C6EE-74FD-4FAA-B762-F060D6E94F8C}" srcOrd="1" destOrd="0" presId="urn:microsoft.com/office/officeart/2005/8/layout/cycle6"/>
    <dgm:cxn modelId="{0ACDFEC7-601D-4A02-AF41-F1C1076C6D1D}" type="presParOf" srcId="{C6857F53-CF9A-4F37-8E1A-70743EF69BB2}" destId="{62429DCC-A8C3-4608-B3DA-6AB1E1ABAC5F}" srcOrd="2" destOrd="0" presId="urn:microsoft.com/office/officeart/2005/8/layout/cycle6"/>
    <dgm:cxn modelId="{E63CE0C3-04FA-4414-B61C-CA89D7F46EC1}" type="presParOf" srcId="{C6857F53-CF9A-4F37-8E1A-70743EF69BB2}" destId="{F34288FB-36FA-46B4-B4F6-4D4F5D081E12}" srcOrd="3" destOrd="0" presId="urn:microsoft.com/office/officeart/2005/8/layout/cycle6"/>
    <dgm:cxn modelId="{F433A60A-DE90-4DE3-983D-A47598714AEE}" type="presParOf" srcId="{C6857F53-CF9A-4F37-8E1A-70743EF69BB2}" destId="{CDC612AF-2C88-4E37-BD78-CF17A59B8C08}" srcOrd="4" destOrd="0" presId="urn:microsoft.com/office/officeart/2005/8/layout/cycle6"/>
    <dgm:cxn modelId="{C4433782-0467-4C1F-986D-4EE0D54F441A}" type="presParOf" srcId="{C6857F53-CF9A-4F37-8E1A-70743EF69BB2}" destId="{B64A5367-6E1D-495E-8347-63E1439F9BEE}" srcOrd="5" destOrd="0" presId="urn:microsoft.com/office/officeart/2005/8/layout/cycle6"/>
    <dgm:cxn modelId="{FF87686B-D886-4A8A-89D9-4B80B9F4FC1E}" type="presParOf" srcId="{C6857F53-CF9A-4F37-8E1A-70743EF69BB2}" destId="{FF7F416D-074D-48DB-90AF-AE608737BDDB}" srcOrd="6" destOrd="0" presId="urn:microsoft.com/office/officeart/2005/8/layout/cycle6"/>
    <dgm:cxn modelId="{23E57983-CC1D-46D9-89A0-12004CFB57A4}" type="presParOf" srcId="{C6857F53-CF9A-4F37-8E1A-70743EF69BB2}" destId="{4D5678B7-7D93-4E88-9536-85171D314FB3}" srcOrd="7" destOrd="0" presId="urn:microsoft.com/office/officeart/2005/8/layout/cycle6"/>
    <dgm:cxn modelId="{200914E1-962E-4DF4-AAB1-8273A79BB507}" type="presParOf" srcId="{C6857F53-CF9A-4F37-8E1A-70743EF69BB2}" destId="{2D3F82F3-9EC2-4A63-A92A-3A218E2208BB}" srcOrd="8" destOrd="0" presId="urn:microsoft.com/office/officeart/2005/8/layout/cycle6"/>
    <dgm:cxn modelId="{5BC350F2-C885-4AA3-8112-5466CEFA92EE}" type="presParOf" srcId="{C6857F53-CF9A-4F37-8E1A-70743EF69BB2}" destId="{B2E16C37-A69A-4CF2-98F1-3C4829C28B7E}" srcOrd="9" destOrd="0" presId="urn:microsoft.com/office/officeart/2005/8/layout/cycle6"/>
    <dgm:cxn modelId="{59276CA8-51FF-4D8B-9616-CF9484CF3C51}" type="presParOf" srcId="{C6857F53-CF9A-4F37-8E1A-70743EF69BB2}" destId="{898AA6C5-8A88-47B1-8ED6-65D08E69B8F3}" srcOrd="10" destOrd="0" presId="urn:microsoft.com/office/officeart/2005/8/layout/cycle6"/>
    <dgm:cxn modelId="{77B08750-B1BA-4159-BD40-D0504E1503D2}" type="presParOf" srcId="{C6857F53-CF9A-4F37-8E1A-70743EF69BB2}" destId="{B87C0327-823F-40FE-AFAF-31EE9CEE91C6}" srcOrd="11" destOrd="0" presId="urn:microsoft.com/office/officeart/2005/8/layout/cycle6"/>
    <dgm:cxn modelId="{F3E36D93-AA83-4149-BD9F-FA1D61935EDB}" type="presParOf" srcId="{C6857F53-CF9A-4F37-8E1A-70743EF69BB2}" destId="{64621489-8449-444D-99E3-5F07A754E966}" srcOrd="12" destOrd="0" presId="urn:microsoft.com/office/officeart/2005/8/layout/cycle6"/>
    <dgm:cxn modelId="{32009E5B-C117-4D4F-B50B-11B7371095D1}" type="presParOf" srcId="{C6857F53-CF9A-4F37-8E1A-70743EF69BB2}" destId="{7C045F2D-1C1D-4204-890A-C53185B599D0}" srcOrd="13" destOrd="0" presId="urn:microsoft.com/office/officeart/2005/8/layout/cycle6"/>
    <dgm:cxn modelId="{C14561F4-07A4-418C-A59E-6DD2012A03C3}" type="presParOf" srcId="{C6857F53-CF9A-4F37-8E1A-70743EF69BB2}" destId="{1017C5B8-085D-4F6D-95B5-467E1CCC370D}"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A4D6B3-90A8-4AE5-AC0D-6B116EBB6C2B}" type="doc">
      <dgm:prSet loTypeId="urn:microsoft.com/office/officeart/2005/8/layout/equation1" loCatId="process" qsTypeId="urn:microsoft.com/office/officeart/2005/8/quickstyle/3d2#5" qsCatId="3D" csTypeId="urn:microsoft.com/office/officeart/2005/8/colors/colorful1#3" csCatId="colorful" phldr="1"/>
      <dgm:spPr/>
    </dgm:pt>
    <dgm:pt modelId="{6FAB2F73-F9C7-4549-AE51-29677BD4DE5F}">
      <dgm:prSet phldrT="[Text]"/>
      <dgm:spPr/>
      <dgm:t>
        <a:bodyPr/>
        <a:lstStyle/>
        <a:p>
          <a:r>
            <a:rPr lang="en-US" b="1" dirty="0" smtClean="0">
              <a:latin typeface="Trajan Pro" pitchFamily="18" charset="0"/>
            </a:rPr>
            <a:t>Skills</a:t>
          </a:r>
          <a:endParaRPr lang="en-US" b="1" dirty="0">
            <a:latin typeface="Trajan Pro" pitchFamily="18" charset="0"/>
          </a:endParaRPr>
        </a:p>
      </dgm:t>
    </dgm:pt>
    <dgm:pt modelId="{96706DE2-0F08-49F6-96FF-2E96C216239E}" type="parTrans" cxnId="{95C00582-845E-4798-A4F2-11FED7FACC59}">
      <dgm:prSet/>
      <dgm:spPr/>
      <dgm:t>
        <a:bodyPr/>
        <a:lstStyle/>
        <a:p>
          <a:endParaRPr lang="en-US"/>
        </a:p>
      </dgm:t>
    </dgm:pt>
    <dgm:pt modelId="{250E5B7F-4022-4CF8-BBB4-81DD49D2E3B8}" type="sibTrans" cxnId="{95C00582-845E-4798-A4F2-11FED7FACC59}">
      <dgm:prSet/>
      <dgm:spPr/>
      <dgm:t>
        <a:bodyPr/>
        <a:lstStyle/>
        <a:p>
          <a:endParaRPr lang="en-US"/>
        </a:p>
      </dgm:t>
    </dgm:pt>
    <dgm:pt modelId="{D0DB0334-EB73-4B31-A44A-8444B99CBB2C}">
      <dgm:prSet phldrT="[Text]"/>
      <dgm:spPr/>
      <dgm:t>
        <a:bodyPr/>
        <a:lstStyle/>
        <a:p>
          <a:r>
            <a:rPr lang="en-US" b="1" dirty="0" smtClean="0">
              <a:latin typeface="Trajan Pro" pitchFamily="18" charset="0"/>
            </a:rPr>
            <a:t>Context</a:t>
          </a:r>
          <a:endParaRPr lang="en-US" b="1" dirty="0">
            <a:latin typeface="Trajan Pro" pitchFamily="18" charset="0"/>
          </a:endParaRPr>
        </a:p>
      </dgm:t>
    </dgm:pt>
    <dgm:pt modelId="{98B8D08C-2D27-455A-BE83-9A92310BDFF0}" type="parTrans" cxnId="{1ACBDD94-C967-4825-B8E4-97F130D4CB17}">
      <dgm:prSet/>
      <dgm:spPr/>
      <dgm:t>
        <a:bodyPr/>
        <a:lstStyle/>
        <a:p>
          <a:endParaRPr lang="en-US"/>
        </a:p>
      </dgm:t>
    </dgm:pt>
    <dgm:pt modelId="{3F474030-901A-4243-8A03-1C5E73FC720E}" type="sibTrans" cxnId="{1ACBDD94-C967-4825-B8E4-97F130D4CB17}">
      <dgm:prSet/>
      <dgm:spPr/>
      <dgm:t>
        <a:bodyPr/>
        <a:lstStyle/>
        <a:p>
          <a:endParaRPr lang="en-US"/>
        </a:p>
      </dgm:t>
    </dgm:pt>
    <dgm:pt modelId="{F66F340F-DF06-4069-9E7C-DDDA3C878ADC}">
      <dgm:prSet phldrT="[Text]"/>
      <dgm:spPr/>
      <dgm:t>
        <a:bodyPr/>
        <a:lstStyle/>
        <a:p>
          <a:r>
            <a:rPr lang="en-US" b="1" dirty="0" smtClean="0">
              <a:latin typeface="Trajan Pro" pitchFamily="18" charset="0"/>
            </a:rPr>
            <a:t>Effective Experience Section</a:t>
          </a:r>
          <a:endParaRPr lang="en-US" b="1" dirty="0">
            <a:latin typeface="Trajan Pro" pitchFamily="18" charset="0"/>
          </a:endParaRPr>
        </a:p>
      </dgm:t>
    </dgm:pt>
    <dgm:pt modelId="{899C0FBE-E706-4A3E-B533-79D8F7F7FA4C}" type="parTrans" cxnId="{B6E36334-353E-4646-9DC7-2A8816B6CF99}">
      <dgm:prSet/>
      <dgm:spPr/>
      <dgm:t>
        <a:bodyPr/>
        <a:lstStyle/>
        <a:p>
          <a:endParaRPr lang="en-US"/>
        </a:p>
      </dgm:t>
    </dgm:pt>
    <dgm:pt modelId="{95E206D0-C4A0-475E-BA22-EF29999AD2A8}" type="sibTrans" cxnId="{B6E36334-353E-4646-9DC7-2A8816B6CF99}">
      <dgm:prSet/>
      <dgm:spPr/>
      <dgm:t>
        <a:bodyPr/>
        <a:lstStyle/>
        <a:p>
          <a:endParaRPr lang="en-US"/>
        </a:p>
      </dgm:t>
    </dgm:pt>
    <dgm:pt modelId="{D99256CA-57E4-4DA5-879F-62BA1B70FF9F}" type="pres">
      <dgm:prSet presAssocID="{73A4D6B3-90A8-4AE5-AC0D-6B116EBB6C2B}" presName="linearFlow" presStyleCnt="0">
        <dgm:presLayoutVars>
          <dgm:dir/>
          <dgm:resizeHandles val="exact"/>
        </dgm:presLayoutVars>
      </dgm:prSet>
      <dgm:spPr/>
    </dgm:pt>
    <dgm:pt modelId="{6987ACFA-09A9-420A-8862-17E6526A4416}" type="pres">
      <dgm:prSet presAssocID="{6FAB2F73-F9C7-4549-AE51-29677BD4DE5F}" presName="node" presStyleLbl="node1" presStyleIdx="0" presStyleCnt="3">
        <dgm:presLayoutVars>
          <dgm:bulletEnabled val="1"/>
        </dgm:presLayoutVars>
      </dgm:prSet>
      <dgm:spPr/>
      <dgm:t>
        <a:bodyPr/>
        <a:lstStyle/>
        <a:p>
          <a:endParaRPr lang="en-US"/>
        </a:p>
      </dgm:t>
    </dgm:pt>
    <dgm:pt modelId="{2B9B14D4-B9A7-4387-8B15-AC5FDE90B86A}" type="pres">
      <dgm:prSet presAssocID="{250E5B7F-4022-4CF8-BBB4-81DD49D2E3B8}" presName="spacerL" presStyleCnt="0"/>
      <dgm:spPr/>
    </dgm:pt>
    <dgm:pt modelId="{43FC7801-9D08-431A-B64F-EEF829A317B5}" type="pres">
      <dgm:prSet presAssocID="{250E5B7F-4022-4CF8-BBB4-81DD49D2E3B8}" presName="sibTrans" presStyleLbl="sibTrans2D1" presStyleIdx="0" presStyleCnt="2"/>
      <dgm:spPr/>
      <dgm:t>
        <a:bodyPr/>
        <a:lstStyle/>
        <a:p>
          <a:endParaRPr lang="en-US"/>
        </a:p>
      </dgm:t>
    </dgm:pt>
    <dgm:pt modelId="{56D9F666-FABA-457B-9745-8EBC1D7E7CF0}" type="pres">
      <dgm:prSet presAssocID="{250E5B7F-4022-4CF8-BBB4-81DD49D2E3B8}" presName="spacerR" presStyleCnt="0"/>
      <dgm:spPr/>
    </dgm:pt>
    <dgm:pt modelId="{CDE201AF-5E28-4182-8087-359AF24FE086}" type="pres">
      <dgm:prSet presAssocID="{D0DB0334-EB73-4B31-A44A-8444B99CBB2C}" presName="node" presStyleLbl="node1" presStyleIdx="1" presStyleCnt="3">
        <dgm:presLayoutVars>
          <dgm:bulletEnabled val="1"/>
        </dgm:presLayoutVars>
      </dgm:prSet>
      <dgm:spPr/>
      <dgm:t>
        <a:bodyPr/>
        <a:lstStyle/>
        <a:p>
          <a:endParaRPr lang="en-US"/>
        </a:p>
      </dgm:t>
    </dgm:pt>
    <dgm:pt modelId="{1A727374-E562-460D-B13C-A4D92B3D1FDC}" type="pres">
      <dgm:prSet presAssocID="{3F474030-901A-4243-8A03-1C5E73FC720E}" presName="spacerL" presStyleCnt="0"/>
      <dgm:spPr/>
    </dgm:pt>
    <dgm:pt modelId="{1E2CB725-F746-42D6-9A29-FF3ECC499F67}" type="pres">
      <dgm:prSet presAssocID="{3F474030-901A-4243-8A03-1C5E73FC720E}" presName="sibTrans" presStyleLbl="sibTrans2D1" presStyleIdx="1" presStyleCnt="2"/>
      <dgm:spPr/>
      <dgm:t>
        <a:bodyPr/>
        <a:lstStyle/>
        <a:p>
          <a:endParaRPr lang="en-US"/>
        </a:p>
      </dgm:t>
    </dgm:pt>
    <dgm:pt modelId="{1B764956-9C54-43B7-89F5-0F66D97E5D91}" type="pres">
      <dgm:prSet presAssocID="{3F474030-901A-4243-8A03-1C5E73FC720E}" presName="spacerR" presStyleCnt="0"/>
      <dgm:spPr/>
    </dgm:pt>
    <dgm:pt modelId="{76AF4DBC-9BBF-4673-BDF8-F92CA426C300}" type="pres">
      <dgm:prSet presAssocID="{F66F340F-DF06-4069-9E7C-DDDA3C878ADC}" presName="node" presStyleLbl="node1" presStyleIdx="2" presStyleCnt="3">
        <dgm:presLayoutVars>
          <dgm:bulletEnabled val="1"/>
        </dgm:presLayoutVars>
      </dgm:prSet>
      <dgm:spPr/>
      <dgm:t>
        <a:bodyPr/>
        <a:lstStyle/>
        <a:p>
          <a:endParaRPr lang="en-US"/>
        </a:p>
      </dgm:t>
    </dgm:pt>
  </dgm:ptLst>
  <dgm:cxnLst>
    <dgm:cxn modelId="{EE099C06-1582-4D18-B784-AF9A35EA16E1}" type="presOf" srcId="{250E5B7F-4022-4CF8-BBB4-81DD49D2E3B8}" destId="{43FC7801-9D08-431A-B64F-EEF829A317B5}" srcOrd="0" destOrd="0" presId="urn:microsoft.com/office/officeart/2005/8/layout/equation1"/>
    <dgm:cxn modelId="{845E15E1-0E9B-4FAF-804F-4352B1CB2678}" type="presOf" srcId="{73A4D6B3-90A8-4AE5-AC0D-6B116EBB6C2B}" destId="{D99256CA-57E4-4DA5-879F-62BA1B70FF9F}" srcOrd="0" destOrd="0" presId="urn:microsoft.com/office/officeart/2005/8/layout/equation1"/>
    <dgm:cxn modelId="{5DBF0101-88CE-479B-ABAC-2E7F7246F2C9}" type="presOf" srcId="{D0DB0334-EB73-4B31-A44A-8444B99CBB2C}" destId="{CDE201AF-5E28-4182-8087-359AF24FE086}" srcOrd="0" destOrd="0" presId="urn:microsoft.com/office/officeart/2005/8/layout/equation1"/>
    <dgm:cxn modelId="{D4EEFC17-50B8-4D2B-BB9D-B1C6F141181C}" type="presOf" srcId="{F66F340F-DF06-4069-9E7C-DDDA3C878ADC}" destId="{76AF4DBC-9BBF-4673-BDF8-F92CA426C300}" srcOrd="0" destOrd="0" presId="urn:microsoft.com/office/officeart/2005/8/layout/equation1"/>
    <dgm:cxn modelId="{EF0C6330-CBF0-42B0-8A1A-95E0593290C5}" type="presOf" srcId="{3F474030-901A-4243-8A03-1C5E73FC720E}" destId="{1E2CB725-F746-42D6-9A29-FF3ECC499F67}" srcOrd="0" destOrd="0" presId="urn:microsoft.com/office/officeart/2005/8/layout/equation1"/>
    <dgm:cxn modelId="{95C00582-845E-4798-A4F2-11FED7FACC59}" srcId="{73A4D6B3-90A8-4AE5-AC0D-6B116EBB6C2B}" destId="{6FAB2F73-F9C7-4549-AE51-29677BD4DE5F}" srcOrd="0" destOrd="0" parTransId="{96706DE2-0F08-49F6-96FF-2E96C216239E}" sibTransId="{250E5B7F-4022-4CF8-BBB4-81DD49D2E3B8}"/>
    <dgm:cxn modelId="{1ACBDD94-C967-4825-B8E4-97F130D4CB17}" srcId="{73A4D6B3-90A8-4AE5-AC0D-6B116EBB6C2B}" destId="{D0DB0334-EB73-4B31-A44A-8444B99CBB2C}" srcOrd="1" destOrd="0" parTransId="{98B8D08C-2D27-455A-BE83-9A92310BDFF0}" sibTransId="{3F474030-901A-4243-8A03-1C5E73FC720E}"/>
    <dgm:cxn modelId="{B6E36334-353E-4646-9DC7-2A8816B6CF99}" srcId="{73A4D6B3-90A8-4AE5-AC0D-6B116EBB6C2B}" destId="{F66F340F-DF06-4069-9E7C-DDDA3C878ADC}" srcOrd="2" destOrd="0" parTransId="{899C0FBE-E706-4A3E-B533-79D8F7F7FA4C}" sibTransId="{95E206D0-C4A0-475E-BA22-EF29999AD2A8}"/>
    <dgm:cxn modelId="{BE1B37EB-4AB0-4A36-AF74-36614DF76410}" type="presOf" srcId="{6FAB2F73-F9C7-4549-AE51-29677BD4DE5F}" destId="{6987ACFA-09A9-420A-8862-17E6526A4416}" srcOrd="0" destOrd="0" presId="urn:microsoft.com/office/officeart/2005/8/layout/equation1"/>
    <dgm:cxn modelId="{40A11104-A658-4C6C-9913-E0674ECBA073}" type="presParOf" srcId="{D99256CA-57E4-4DA5-879F-62BA1B70FF9F}" destId="{6987ACFA-09A9-420A-8862-17E6526A4416}" srcOrd="0" destOrd="0" presId="urn:microsoft.com/office/officeart/2005/8/layout/equation1"/>
    <dgm:cxn modelId="{DEA1630F-057E-464F-88B0-05FEF70FA185}" type="presParOf" srcId="{D99256CA-57E4-4DA5-879F-62BA1B70FF9F}" destId="{2B9B14D4-B9A7-4387-8B15-AC5FDE90B86A}" srcOrd="1" destOrd="0" presId="urn:microsoft.com/office/officeart/2005/8/layout/equation1"/>
    <dgm:cxn modelId="{B35450D6-B407-4246-B2BF-AADB58AA4777}" type="presParOf" srcId="{D99256CA-57E4-4DA5-879F-62BA1B70FF9F}" destId="{43FC7801-9D08-431A-B64F-EEF829A317B5}" srcOrd="2" destOrd="0" presId="urn:microsoft.com/office/officeart/2005/8/layout/equation1"/>
    <dgm:cxn modelId="{DE5AAF8A-AFD3-44B7-A488-F71180F4D0BB}" type="presParOf" srcId="{D99256CA-57E4-4DA5-879F-62BA1B70FF9F}" destId="{56D9F666-FABA-457B-9745-8EBC1D7E7CF0}" srcOrd="3" destOrd="0" presId="urn:microsoft.com/office/officeart/2005/8/layout/equation1"/>
    <dgm:cxn modelId="{8FE8AFC7-321E-4351-8D35-AFEFC299DEA8}" type="presParOf" srcId="{D99256CA-57E4-4DA5-879F-62BA1B70FF9F}" destId="{CDE201AF-5E28-4182-8087-359AF24FE086}" srcOrd="4" destOrd="0" presId="urn:microsoft.com/office/officeart/2005/8/layout/equation1"/>
    <dgm:cxn modelId="{E9B76C3C-41B9-445A-A5C0-712365034BCF}" type="presParOf" srcId="{D99256CA-57E4-4DA5-879F-62BA1B70FF9F}" destId="{1A727374-E562-460D-B13C-A4D92B3D1FDC}" srcOrd="5" destOrd="0" presId="urn:microsoft.com/office/officeart/2005/8/layout/equation1"/>
    <dgm:cxn modelId="{5DA41260-4751-46A5-B0D6-C9240A73DDFB}" type="presParOf" srcId="{D99256CA-57E4-4DA5-879F-62BA1B70FF9F}" destId="{1E2CB725-F746-42D6-9A29-FF3ECC499F67}" srcOrd="6" destOrd="0" presId="urn:microsoft.com/office/officeart/2005/8/layout/equation1"/>
    <dgm:cxn modelId="{80A0C3C6-9A27-43FA-8BE5-3495100C56CD}" type="presParOf" srcId="{D99256CA-57E4-4DA5-879F-62BA1B70FF9F}" destId="{1B764956-9C54-43B7-89F5-0F66D97E5D91}" srcOrd="7" destOrd="0" presId="urn:microsoft.com/office/officeart/2005/8/layout/equation1"/>
    <dgm:cxn modelId="{0A02FC06-FBD6-4632-96B0-92BC5710C548}" type="presParOf" srcId="{D99256CA-57E4-4DA5-879F-62BA1B70FF9F}" destId="{76AF4DBC-9BBF-4673-BDF8-F92CA426C300}"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175704-784A-413B-92A1-46E929D90B3B}" type="doc">
      <dgm:prSet loTypeId="urn:microsoft.com/office/officeart/2005/8/layout/vList2" loCatId="list" qsTypeId="urn:microsoft.com/office/officeart/2005/8/quickstyle/3d2#6" qsCatId="3D" csTypeId="urn:microsoft.com/office/officeart/2005/8/colors/colorful3" csCatId="colorful" phldr="1"/>
      <dgm:spPr/>
      <dgm:t>
        <a:bodyPr/>
        <a:lstStyle/>
        <a:p>
          <a:endParaRPr lang="en-US"/>
        </a:p>
      </dgm:t>
    </dgm:pt>
    <dgm:pt modelId="{491F18A5-EE53-442D-869C-A36F35E75A57}">
      <dgm:prSet phldrT="[Text]"/>
      <dgm:spPr/>
      <dgm:t>
        <a:bodyPr/>
        <a:lstStyle/>
        <a:p>
          <a:r>
            <a:rPr lang="en-US" dirty="0" smtClean="0">
              <a:latin typeface="Trajan Pro" pitchFamily="18" charset="0"/>
            </a:rPr>
            <a:t>Related Experience</a:t>
          </a:r>
          <a:endParaRPr lang="en-US" dirty="0">
            <a:latin typeface="Trajan Pro" pitchFamily="18" charset="0"/>
          </a:endParaRPr>
        </a:p>
      </dgm:t>
    </dgm:pt>
    <dgm:pt modelId="{DAF5E1C7-91D1-47B0-B430-D79B2AE8D0FB}" type="parTrans" cxnId="{7FDE135B-E08E-4E03-83AC-29D222181A1E}">
      <dgm:prSet/>
      <dgm:spPr/>
      <dgm:t>
        <a:bodyPr/>
        <a:lstStyle/>
        <a:p>
          <a:endParaRPr lang="en-US"/>
        </a:p>
      </dgm:t>
    </dgm:pt>
    <dgm:pt modelId="{652686DC-3546-4802-A43E-765BE6E6DF9E}" type="sibTrans" cxnId="{7FDE135B-E08E-4E03-83AC-29D222181A1E}">
      <dgm:prSet/>
      <dgm:spPr/>
      <dgm:t>
        <a:bodyPr/>
        <a:lstStyle/>
        <a:p>
          <a:endParaRPr lang="en-US"/>
        </a:p>
      </dgm:t>
    </dgm:pt>
    <dgm:pt modelId="{1DB25D67-41D8-48AD-B444-BBCC92AB6AFA}">
      <dgm:prSet phldrT="[Text]"/>
      <dgm:spPr/>
      <dgm:t>
        <a:bodyPr/>
        <a:lstStyle/>
        <a:p>
          <a:r>
            <a:rPr lang="en-US" dirty="0" smtClean="0">
              <a:latin typeface="Trajan Pro" pitchFamily="18" charset="0"/>
            </a:rPr>
            <a:t>Leadership Experience</a:t>
          </a:r>
          <a:endParaRPr lang="en-US" dirty="0">
            <a:latin typeface="Trajan Pro" pitchFamily="18" charset="0"/>
          </a:endParaRPr>
        </a:p>
      </dgm:t>
    </dgm:pt>
    <dgm:pt modelId="{07077B84-3FA6-4812-ABAA-8428CB3456D3}" type="parTrans" cxnId="{5B1F23EE-8676-4D37-A1BC-362C5319C295}">
      <dgm:prSet/>
      <dgm:spPr/>
      <dgm:t>
        <a:bodyPr/>
        <a:lstStyle/>
        <a:p>
          <a:endParaRPr lang="en-US"/>
        </a:p>
      </dgm:t>
    </dgm:pt>
    <dgm:pt modelId="{105D1047-991A-481B-A649-673DDE5F1F8B}" type="sibTrans" cxnId="{5B1F23EE-8676-4D37-A1BC-362C5319C295}">
      <dgm:prSet/>
      <dgm:spPr/>
      <dgm:t>
        <a:bodyPr/>
        <a:lstStyle/>
        <a:p>
          <a:endParaRPr lang="en-US"/>
        </a:p>
      </dgm:t>
    </dgm:pt>
    <dgm:pt modelId="{8086A209-D021-4B98-A956-C1C2714EB31B}">
      <dgm:prSet phldrT="[Text]"/>
      <dgm:spPr/>
      <dgm:t>
        <a:bodyPr/>
        <a:lstStyle/>
        <a:p>
          <a:r>
            <a:rPr lang="en-US" dirty="0" smtClean="0">
              <a:latin typeface="Trajan Pro" pitchFamily="18" charset="0"/>
            </a:rPr>
            <a:t>Campus Involvement</a:t>
          </a:r>
          <a:endParaRPr lang="en-US" dirty="0">
            <a:latin typeface="Trajan Pro" pitchFamily="18" charset="0"/>
          </a:endParaRPr>
        </a:p>
      </dgm:t>
    </dgm:pt>
    <dgm:pt modelId="{F516EFA0-0CB2-4E11-9D98-53C1C4A47F27}" type="parTrans" cxnId="{9D9461EA-9946-4A26-90B6-36AD135A1CFD}">
      <dgm:prSet/>
      <dgm:spPr/>
      <dgm:t>
        <a:bodyPr/>
        <a:lstStyle/>
        <a:p>
          <a:endParaRPr lang="en-US"/>
        </a:p>
      </dgm:t>
    </dgm:pt>
    <dgm:pt modelId="{109609FB-9D94-463F-A9B2-B92A697A7A64}" type="sibTrans" cxnId="{9D9461EA-9946-4A26-90B6-36AD135A1CFD}">
      <dgm:prSet/>
      <dgm:spPr/>
      <dgm:t>
        <a:bodyPr/>
        <a:lstStyle/>
        <a:p>
          <a:endParaRPr lang="en-US"/>
        </a:p>
      </dgm:t>
    </dgm:pt>
    <dgm:pt modelId="{5C084ADE-5CFC-4527-9149-24C12126DC14}">
      <dgm:prSet phldrT="[Text]"/>
      <dgm:spPr/>
      <dgm:t>
        <a:bodyPr/>
        <a:lstStyle/>
        <a:p>
          <a:r>
            <a:rPr lang="en-US" dirty="0" smtClean="0">
              <a:latin typeface="Trajan Pro" pitchFamily="18" charset="0"/>
            </a:rPr>
            <a:t>Volunteer Experience</a:t>
          </a:r>
          <a:endParaRPr lang="en-US" dirty="0">
            <a:latin typeface="Trajan Pro" pitchFamily="18" charset="0"/>
          </a:endParaRPr>
        </a:p>
      </dgm:t>
    </dgm:pt>
    <dgm:pt modelId="{9A6D2135-8E07-4A71-B04E-56C93204DC1E}" type="parTrans" cxnId="{C75FAF6E-8785-46FB-8D5F-AC69644F0384}">
      <dgm:prSet/>
      <dgm:spPr/>
      <dgm:t>
        <a:bodyPr/>
        <a:lstStyle/>
        <a:p>
          <a:endParaRPr lang="en-US"/>
        </a:p>
      </dgm:t>
    </dgm:pt>
    <dgm:pt modelId="{CB32BFB0-EAB3-4248-A0C0-B1E10B32082C}" type="sibTrans" cxnId="{C75FAF6E-8785-46FB-8D5F-AC69644F0384}">
      <dgm:prSet/>
      <dgm:spPr/>
      <dgm:t>
        <a:bodyPr/>
        <a:lstStyle/>
        <a:p>
          <a:endParaRPr lang="en-US"/>
        </a:p>
      </dgm:t>
    </dgm:pt>
    <dgm:pt modelId="{983DA2FB-6547-4A7A-A80B-34255AA32BB4}">
      <dgm:prSet phldrT="[Text]"/>
      <dgm:spPr/>
      <dgm:t>
        <a:bodyPr/>
        <a:lstStyle/>
        <a:p>
          <a:r>
            <a:rPr lang="en-US" dirty="0" smtClean="0">
              <a:latin typeface="Trajan Pro" pitchFamily="18" charset="0"/>
            </a:rPr>
            <a:t>Activities</a:t>
          </a:r>
          <a:endParaRPr lang="en-US" dirty="0">
            <a:latin typeface="Trajan Pro" pitchFamily="18" charset="0"/>
          </a:endParaRPr>
        </a:p>
      </dgm:t>
    </dgm:pt>
    <dgm:pt modelId="{1DCB0D1D-CAEF-42F7-AB7B-ADDC35E19B2F}" type="parTrans" cxnId="{73D33A0F-2482-4C2E-BFC5-76ABB3466103}">
      <dgm:prSet/>
      <dgm:spPr/>
      <dgm:t>
        <a:bodyPr/>
        <a:lstStyle/>
        <a:p>
          <a:endParaRPr lang="en-US"/>
        </a:p>
      </dgm:t>
    </dgm:pt>
    <dgm:pt modelId="{9917C976-FDE0-4F2B-8664-81C2BDC02D71}" type="sibTrans" cxnId="{73D33A0F-2482-4C2E-BFC5-76ABB3466103}">
      <dgm:prSet/>
      <dgm:spPr/>
      <dgm:t>
        <a:bodyPr/>
        <a:lstStyle/>
        <a:p>
          <a:endParaRPr lang="en-US"/>
        </a:p>
      </dgm:t>
    </dgm:pt>
    <dgm:pt modelId="{1890909A-C73E-4909-B0C3-A1A8FD31A2B3}" type="pres">
      <dgm:prSet presAssocID="{16175704-784A-413B-92A1-46E929D90B3B}" presName="linear" presStyleCnt="0">
        <dgm:presLayoutVars>
          <dgm:animLvl val="lvl"/>
          <dgm:resizeHandles val="exact"/>
        </dgm:presLayoutVars>
      </dgm:prSet>
      <dgm:spPr/>
      <dgm:t>
        <a:bodyPr/>
        <a:lstStyle/>
        <a:p>
          <a:endParaRPr lang="en-US"/>
        </a:p>
      </dgm:t>
    </dgm:pt>
    <dgm:pt modelId="{539D4735-9844-46CC-BB3D-68D7FBE15638}" type="pres">
      <dgm:prSet presAssocID="{491F18A5-EE53-442D-869C-A36F35E75A57}" presName="parentText" presStyleLbl="node1" presStyleIdx="0" presStyleCnt="5">
        <dgm:presLayoutVars>
          <dgm:chMax val="0"/>
          <dgm:bulletEnabled val="1"/>
        </dgm:presLayoutVars>
      </dgm:prSet>
      <dgm:spPr/>
      <dgm:t>
        <a:bodyPr/>
        <a:lstStyle/>
        <a:p>
          <a:endParaRPr lang="en-US"/>
        </a:p>
      </dgm:t>
    </dgm:pt>
    <dgm:pt modelId="{FBF6505C-FAB1-4855-9BF7-664EBC12DACE}" type="pres">
      <dgm:prSet presAssocID="{652686DC-3546-4802-A43E-765BE6E6DF9E}" presName="spacer" presStyleCnt="0"/>
      <dgm:spPr/>
    </dgm:pt>
    <dgm:pt modelId="{E99B01D0-8221-4932-8F3D-B1AC4E7608D7}" type="pres">
      <dgm:prSet presAssocID="{1DB25D67-41D8-48AD-B444-BBCC92AB6AFA}" presName="parentText" presStyleLbl="node1" presStyleIdx="1" presStyleCnt="5">
        <dgm:presLayoutVars>
          <dgm:chMax val="0"/>
          <dgm:bulletEnabled val="1"/>
        </dgm:presLayoutVars>
      </dgm:prSet>
      <dgm:spPr/>
      <dgm:t>
        <a:bodyPr/>
        <a:lstStyle/>
        <a:p>
          <a:endParaRPr lang="en-US"/>
        </a:p>
      </dgm:t>
    </dgm:pt>
    <dgm:pt modelId="{AB020108-D23A-49C8-99B3-FFC4266B7F21}" type="pres">
      <dgm:prSet presAssocID="{105D1047-991A-481B-A649-673DDE5F1F8B}" presName="spacer" presStyleCnt="0"/>
      <dgm:spPr/>
    </dgm:pt>
    <dgm:pt modelId="{3CDF1CE9-A861-4E07-840B-E7C36ABA63E8}" type="pres">
      <dgm:prSet presAssocID="{8086A209-D021-4B98-A956-C1C2714EB31B}" presName="parentText" presStyleLbl="node1" presStyleIdx="2" presStyleCnt="5">
        <dgm:presLayoutVars>
          <dgm:chMax val="0"/>
          <dgm:bulletEnabled val="1"/>
        </dgm:presLayoutVars>
      </dgm:prSet>
      <dgm:spPr/>
      <dgm:t>
        <a:bodyPr/>
        <a:lstStyle/>
        <a:p>
          <a:endParaRPr lang="en-US"/>
        </a:p>
      </dgm:t>
    </dgm:pt>
    <dgm:pt modelId="{1C781C42-D4BA-4E69-9919-F29603094D69}" type="pres">
      <dgm:prSet presAssocID="{109609FB-9D94-463F-A9B2-B92A697A7A64}" presName="spacer" presStyleCnt="0"/>
      <dgm:spPr/>
    </dgm:pt>
    <dgm:pt modelId="{89B7C9DD-AE8D-4FEA-8909-2CF5B35D9CF3}" type="pres">
      <dgm:prSet presAssocID="{5C084ADE-5CFC-4527-9149-24C12126DC14}" presName="parentText" presStyleLbl="node1" presStyleIdx="3" presStyleCnt="5">
        <dgm:presLayoutVars>
          <dgm:chMax val="0"/>
          <dgm:bulletEnabled val="1"/>
        </dgm:presLayoutVars>
      </dgm:prSet>
      <dgm:spPr/>
      <dgm:t>
        <a:bodyPr/>
        <a:lstStyle/>
        <a:p>
          <a:endParaRPr lang="en-US"/>
        </a:p>
      </dgm:t>
    </dgm:pt>
    <dgm:pt modelId="{2308A3F2-FE66-43C1-ADCF-DF6A00F68E21}" type="pres">
      <dgm:prSet presAssocID="{CB32BFB0-EAB3-4248-A0C0-B1E10B32082C}" presName="spacer" presStyleCnt="0"/>
      <dgm:spPr/>
    </dgm:pt>
    <dgm:pt modelId="{B8F135DF-D48B-44E3-A4A0-5A6A8398394B}" type="pres">
      <dgm:prSet presAssocID="{983DA2FB-6547-4A7A-A80B-34255AA32BB4}" presName="parentText" presStyleLbl="node1" presStyleIdx="4" presStyleCnt="5">
        <dgm:presLayoutVars>
          <dgm:chMax val="0"/>
          <dgm:bulletEnabled val="1"/>
        </dgm:presLayoutVars>
      </dgm:prSet>
      <dgm:spPr/>
      <dgm:t>
        <a:bodyPr/>
        <a:lstStyle/>
        <a:p>
          <a:endParaRPr lang="en-US"/>
        </a:p>
      </dgm:t>
    </dgm:pt>
  </dgm:ptLst>
  <dgm:cxnLst>
    <dgm:cxn modelId="{AB999453-594C-47F1-A915-E91F62F5630D}" type="presOf" srcId="{5C084ADE-5CFC-4527-9149-24C12126DC14}" destId="{89B7C9DD-AE8D-4FEA-8909-2CF5B35D9CF3}" srcOrd="0" destOrd="0" presId="urn:microsoft.com/office/officeart/2005/8/layout/vList2"/>
    <dgm:cxn modelId="{7A65DD02-A7F9-40BD-B0E5-640923E38D94}" type="presOf" srcId="{8086A209-D021-4B98-A956-C1C2714EB31B}" destId="{3CDF1CE9-A861-4E07-840B-E7C36ABA63E8}" srcOrd="0" destOrd="0" presId="urn:microsoft.com/office/officeart/2005/8/layout/vList2"/>
    <dgm:cxn modelId="{9D9461EA-9946-4A26-90B6-36AD135A1CFD}" srcId="{16175704-784A-413B-92A1-46E929D90B3B}" destId="{8086A209-D021-4B98-A956-C1C2714EB31B}" srcOrd="2" destOrd="0" parTransId="{F516EFA0-0CB2-4E11-9D98-53C1C4A47F27}" sibTransId="{109609FB-9D94-463F-A9B2-B92A697A7A64}"/>
    <dgm:cxn modelId="{54C416B3-7C4E-413A-A66C-435C9B6F4BA1}" type="presOf" srcId="{16175704-784A-413B-92A1-46E929D90B3B}" destId="{1890909A-C73E-4909-B0C3-A1A8FD31A2B3}" srcOrd="0" destOrd="0" presId="urn:microsoft.com/office/officeart/2005/8/layout/vList2"/>
    <dgm:cxn modelId="{59BCAE5D-1F53-4DD9-B9EA-12A9F77774E0}" type="presOf" srcId="{1DB25D67-41D8-48AD-B444-BBCC92AB6AFA}" destId="{E99B01D0-8221-4932-8F3D-B1AC4E7608D7}" srcOrd="0" destOrd="0" presId="urn:microsoft.com/office/officeart/2005/8/layout/vList2"/>
    <dgm:cxn modelId="{5B1F23EE-8676-4D37-A1BC-362C5319C295}" srcId="{16175704-784A-413B-92A1-46E929D90B3B}" destId="{1DB25D67-41D8-48AD-B444-BBCC92AB6AFA}" srcOrd="1" destOrd="0" parTransId="{07077B84-3FA6-4812-ABAA-8428CB3456D3}" sibTransId="{105D1047-991A-481B-A649-673DDE5F1F8B}"/>
    <dgm:cxn modelId="{73D33A0F-2482-4C2E-BFC5-76ABB3466103}" srcId="{16175704-784A-413B-92A1-46E929D90B3B}" destId="{983DA2FB-6547-4A7A-A80B-34255AA32BB4}" srcOrd="4" destOrd="0" parTransId="{1DCB0D1D-CAEF-42F7-AB7B-ADDC35E19B2F}" sibTransId="{9917C976-FDE0-4F2B-8664-81C2BDC02D71}"/>
    <dgm:cxn modelId="{CE09CC3C-E141-47D2-B48E-3060C725E3FF}" type="presOf" srcId="{491F18A5-EE53-442D-869C-A36F35E75A57}" destId="{539D4735-9844-46CC-BB3D-68D7FBE15638}" srcOrd="0" destOrd="0" presId="urn:microsoft.com/office/officeart/2005/8/layout/vList2"/>
    <dgm:cxn modelId="{C75FAF6E-8785-46FB-8D5F-AC69644F0384}" srcId="{16175704-784A-413B-92A1-46E929D90B3B}" destId="{5C084ADE-5CFC-4527-9149-24C12126DC14}" srcOrd="3" destOrd="0" parTransId="{9A6D2135-8E07-4A71-B04E-56C93204DC1E}" sibTransId="{CB32BFB0-EAB3-4248-A0C0-B1E10B32082C}"/>
    <dgm:cxn modelId="{7FDE135B-E08E-4E03-83AC-29D222181A1E}" srcId="{16175704-784A-413B-92A1-46E929D90B3B}" destId="{491F18A5-EE53-442D-869C-A36F35E75A57}" srcOrd="0" destOrd="0" parTransId="{DAF5E1C7-91D1-47B0-B430-D79B2AE8D0FB}" sibTransId="{652686DC-3546-4802-A43E-765BE6E6DF9E}"/>
    <dgm:cxn modelId="{D646BFAC-3AE7-4D35-89A2-3A976BD83889}" type="presOf" srcId="{983DA2FB-6547-4A7A-A80B-34255AA32BB4}" destId="{B8F135DF-D48B-44E3-A4A0-5A6A8398394B}" srcOrd="0" destOrd="0" presId="urn:microsoft.com/office/officeart/2005/8/layout/vList2"/>
    <dgm:cxn modelId="{974FCDDF-A49D-46FE-A7D6-ABD0AA48CE34}" type="presParOf" srcId="{1890909A-C73E-4909-B0C3-A1A8FD31A2B3}" destId="{539D4735-9844-46CC-BB3D-68D7FBE15638}" srcOrd="0" destOrd="0" presId="urn:microsoft.com/office/officeart/2005/8/layout/vList2"/>
    <dgm:cxn modelId="{A938F161-55E7-4190-9D43-DCBCCC8B4C4B}" type="presParOf" srcId="{1890909A-C73E-4909-B0C3-A1A8FD31A2B3}" destId="{FBF6505C-FAB1-4855-9BF7-664EBC12DACE}" srcOrd="1" destOrd="0" presId="urn:microsoft.com/office/officeart/2005/8/layout/vList2"/>
    <dgm:cxn modelId="{62CADDDE-8D7D-4338-9159-8133E3CC266B}" type="presParOf" srcId="{1890909A-C73E-4909-B0C3-A1A8FD31A2B3}" destId="{E99B01D0-8221-4932-8F3D-B1AC4E7608D7}" srcOrd="2" destOrd="0" presId="urn:microsoft.com/office/officeart/2005/8/layout/vList2"/>
    <dgm:cxn modelId="{ACC869F4-691D-4771-99A5-A9F0187EB601}" type="presParOf" srcId="{1890909A-C73E-4909-B0C3-A1A8FD31A2B3}" destId="{AB020108-D23A-49C8-99B3-FFC4266B7F21}" srcOrd="3" destOrd="0" presId="urn:microsoft.com/office/officeart/2005/8/layout/vList2"/>
    <dgm:cxn modelId="{47EE881C-120C-4A45-8D39-3B3985F51DC2}" type="presParOf" srcId="{1890909A-C73E-4909-B0C3-A1A8FD31A2B3}" destId="{3CDF1CE9-A861-4E07-840B-E7C36ABA63E8}" srcOrd="4" destOrd="0" presId="urn:microsoft.com/office/officeart/2005/8/layout/vList2"/>
    <dgm:cxn modelId="{666676F8-55FD-4107-833A-98F3C1F02E0E}" type="presParOf" srcId="{1890909A-C73E-4909-B0C3-A1A8FD31A2B3}" destId="{1C781C42-D4BA-4E69-9919-F29603094D69}" srcOrd="5" destOrd="0" presId="urn:microsoft.com/office/officeart/2005/8/layout/vList2"/>
    <dgm:cxn modelId="{9899814C-903B-408A-AB15-076E73FD459C}" type="presParOf" srcId="{1890909A-C73E-4909-B0C3-A1A8FD31A2B3}" destId="{89B7C9DD-AE8D-4FEA-8909-2CF5B35D9CF3}" srcOrd="6" destOrd="0" presId="urn:microsoft.com/office/officeart/2005/8/layout/vList2"/>
    <dgm:cxn modelId="{65B3A04E-ADDD-43F0-A355-444F8654091D}" type="presParOf" srcId="{1890909A-C73E-4909-B0C3-A1A8FD31A2B3}" destId="{2308A3F2-FE66-43C1-ADCF-DF6A00F68E21}" srcOrd="7" destOrd="0" presId="urn:microsoft.com/office/officeart/2005/8/layout/vList2"/>
    <dgm:cxn modelId="{0A3DB36F-0EC3-466A-8B4D-D951C348A09E}" type="presParOf" srcId="{1890909A-C73E-4909-B0C3-A1A8FD31A2B3}" destId="{B8F135DF-D48B-44E3-A4A0-5A6A8398394B}"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6B204-D403-4E12-BC45-FED42086F9D8}">
      <dsp:nvSpPr>
        <dsp:cNvPr id="0" name=""/>
        <dsp:cNvSpPr/>
      </dsp:nvSpPr>
      <dsp:spPr>
        <a:xfrm>
          <a:off x="0" y="27240"/>
          <a:ext cx="7772400" cy="72539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Purpose</a:t>
          </a:r>
          <a:endParaRPr lang="en-US" sz="3100" kern="1200" dirty="0">
            <a:latin typeface="Trajan Pro" pitchFamily="18" charset="0"/>
          </a:endParaRPr>
        </a:p>
      </dsp:txBody>
      <dsp:txXfrm>
        <a:off x="35411" y="62651"/>
        <a:ext cx="7701578" cy="654577"/>
      </dsp:txXfrm>
    </dsp:sp>
    <dsp:sp modelId="{E9EDC896-ADDC-4680-949F-211C76E9068B}">
      <dsp:nvSpPr>
        <dsp:cNvPr id="0" name=""/>
        <dsp:cNvSpPr/>
      </dsp:nvSpPr>
      <dsp:spPr>
        <a:xfrm>
          <a:off x="0" y="841920"/>
          <a:ext cx="7772400" cy="725399"/>
        </a:xfrm>
        <a:prstGeom prst="round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Components</a:t>
          </a:r>
          <a:endParaRPr lang="en-US" sz="3100" kern="1200" dirty="0">
            <a:latin typeface="Trajan Pro" pitchFamily="18" charset="0"/>
          </a:endParaRPr>
        </a:p>
      </dsp:txBody>
      <dsp:txXfrm>
        <a:off x="35411" y="877331"/>
        <a:ext cx="7701578" cy="654577"/>
      </dsp:txXfrm>
    </dsp:sp>
    <dsp:sp modelId="{F1ECA50C-E361-45B2-9E02-06406038DDFD}">
      <dsp:nvSpPr>
        <dsp:cNvPr id="0" name=""/>
        <dsp:cNvSpPr/>
      </dsp:nvSpPr>
      <dsp:spPr>
        <a:xfrm>
          <a:off x="0" y="1656600"/>
          <a:ext cx="7772400" cy="725399"/>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Formats</a:t>
          </a:r>
          <a:endParaRPr lang="en-US" sz="3100" kern="1200" dirty="0">
            <a:latin typeface="Trajan Pro" pitchFamily="18" charset="0"/>
          </a:endParaRPr>
        </a:p>
      </dsp:txBody>
      <dsp:txXfrm>
        <a:off x="35411" y="1692011"/>
        <a:ext cx="7701578" cy="654577"/>
      </dsp:txXfrm>
    </dsp:sp>
    <dsp:sp modelId="{D888F9C9-B31F-44CE-ADE8-A6AD81F75C86}">
      <dsp:nvSpPr>
        <dsp:cNvPr id="0" name=""/>
        <dsp:cNvSpPr/>
      </dsp:nvSpPr>
      <dsp:spPr>
        <a:xfrm>
          <a:off x="0" y="2471280"/>
          <a:ext cx="7772400" cy="725399"/>
        </a:xfrm>
        <a:prstGeom prst="round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Samples</a:t>
          </a:r>
          <a:endParaRPr lang="en-US" sz="3100" kern="1200" dirty="0">
            <a:latin typeface="Trajan Pro" pitchFamily="18" charset="0"/>
          </a:endParaRPr>
        </a:p>
      </dsp:txBody>
      <dsp:txXfrm>
        <a:off x="35411" y="2506691"/>
        <a:ext cx="7701578" cy="654577"/>
      </dsp:txXfrm>
    </dsp:sp>
    <dsp:sp modelId="{E8D67E91-A2A6-423D-B8FD-E771FC0628FD}">
      <dsp:nvSpPr>
        <dsp:cNvPr id="0" name=""/>
        <dsp:cNvSpPr/>
      </dsp:nvSpPr>
      <dsp:spPr>
        <a:xfrm>
          <a:off x="0" y="3285960"/>
          <a:ext cx="7772400" cy="725399"/>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smtClean="0">
              <a:latin typeface="Trajan Pro" pitchFamily="18" charset="0"/>
            </a:rPr>
            <a:t>Cover Letters</a:t>
          </a:r>
          <a:endParaRPr lang="en-US" sz="3100" kern="1200" dirty="0">
            <a:latin typeface="Trajan Pro" pitchFamily="18" charset="0"/>
          </a:endParaRPr>
        </a:p>
      </dsp:txBody>
      <dsp:txXfrm>
        <a:off x="35411" y="3321371"/>
        <a:ext cx="7701578" cy="654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4C86E-2220-41A3-8229-4DE562A488B7}">
      <dsp:nvSpPr>
        <dsp:cNvPr id="0" name=""/>
        <dsp:cNvSpPr/>
      </dsp:nvSpPr>
      <dsp:spPr>
        <a:xfrm>
          <a:off x="363521" y="2316"/>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Communication Skills (written and verbal)</a:t>
          </a:r>
          <a:endParaRPr lang="en-US" sz="1300" b="1" kern="1200" dirty="0">
            <a:latin typeface="Trajan Pro" pitchFamily="18" charset="0"/>
            <a:cs typeface="Arial" pitchFamily="34" charset="0"/>
          </a:endParaRPr>
        </a:p>
      </dsp:txBody>
      <dsp:txXfrm>
        <a:off x="363521" y="2316"/>
        <a:ext cx="1691617" cy="1014970"/>
      </dsp:txXfrm>
    </dsp:sp>
    <dsp:sp modelId="{5C33E9E7-2CF2-4CD6-8D51-15902DEA982C}">
      <dsp:nvSpPr>
        <dsp:cNvPr id="0" name=""/>
        <dsp:cNvSpPr/>
      </dsp:nvSpPr>
      <dsp:spPr>
        <a:xfrm>
          <a:off x="2224301" y="2316"/>
          <a:ext cx="1691617" cy="101497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Strong Work Ethic</a:t>
          </a:r>
          <a:endParaRPr lang="en-US" sz="1300" b="1" kern="1200" dirty="0">
            <a:latin typeface="Trajan Pro" pitchFamily="18" charset="0"/>
            <a:cs typeface="Arial" pitchFamily="34" charset="0"/>
          </a:endParaRPr>
        </a:p>
      </dsp:txBody>
      <dsp:txXfrm>
        <a:off x="2224301" y="2316"/>
        <a:ext cx="1691617" cy="1014970"/>
      </dsp:txXfrm>
    </dsp:sp>
    <dsp:sp modelId="{1F5F3652-FD7D-4795-BA80-520D353F9FC1}">
      <dsp:nvSpPr>
        <dsp:cNvPr id="0" name=""/>
        <dsp:cNvSpPr/>
      </dsp:nvSpPr>
      <dsp:spPr>
        <a:xfrm>
          <a:off x="4085080" y="2316"/>
          <a:ext cx="1691617" cy="10149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Teamwork Skills</a:t>
          </a:r>
          <a:endParaRPr lang="en-US" sz="1300" b="1" kern="1200" dirty="0">
            <a:latin typeface="Trajan Pro" pitchFamily="18" charset="0"/>
            <a:cs typeface="Arial" pitchFamily="34" charset="0"/>
          </a:endParaRPr>
        </a:p>
      </dsp:txBody>
      <dsp:txXfrm>
        <a:off x="4085080" y="2316"/>
        <a:ext cx="1691617" cy="1014970"/>
      </dsp:txXfrm>
    </dsp:sp>
    <dsp:sp modelId="{EB2C5A1C-52E1-4C48-B8B9-7C68FA2C2932}">
      <dsp:nvSpPr>
        <dsp:cNvPr id="0" name=""/>
        <dsp:cNvSpPr/>
      </dsp:nvSpPr>
      <dsp:spPr>
        <a:xfrm>
          <a:off x="5945860" y="2316"/>
          <a:ext cx="1691617" cy="101497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Initiative </a:t>
          </a:r>
          <a:endParaRPr lang="en-US" sz="1300" b="1" kern="1200" dirty="0">
            <a:latin typeface="Trajan Pro" pitchFamily="18" charset="0"/>
            <a:cs typeface="Arial" pitchFamily="34" charset="0"/>
          </a:endParaRPr>
        </a:p>
      </dsp:txBody>
      <dsp:txXfrm>
        <a:off x="5945860" y="2316"/>
        <a:ext cx="1691617" cy="1014970"/>
      </dsp:txXfrm>
    </dsp:sp>
    <dsp:sp modelId="{2D39CF86-247B-43C6-80C7-8399C56ECE7F}">
      <dsp:nvSpPr>
        <dsp:cNvPr id="0" name=""/>
        <dsp:cNvSpPr/>
      </dsp:nvSpPr>
      <dsp:spPr>
        <a:xfrm>
          <a:off x="363521" y="1186448"/>
          <a:ext cx="1691617" cy="101497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Analytical Skills </a:t>
          </a:r>
          <a:endParaRPr lang="en-US" sz="1300" b="1" kern="1200" dirty="0">
            <a:latin typeface="Trajan Pro" pitchFamily="18" charset="0"/>
            <a:cs typeface="Arial" pitchFamily="34" charset="0"/>
          </a:endParaRPr>
        </a:p>
      </dsp:txBody>
      <dsp:txXfrm>
        <a:off x="363521" y="1186448"/>
        <a:ext cx="1691617" cy="1014970"/>
      </dsp:txXfrm>
    </dsp:sp>
    <dsp:sp modelId="{3698BE64-FCA8-482E-8806-4F4BEFEF4471}">
      <dsp:nvSpPr>
        <dsp:cNvPr id="0" name=""/>
        <dsp:cNvSpPr/>
      </dsp:nvSpPr>
      <dsp:spPr>
        <a:xfrm>
          <a:off x="2224301" y="1186448"/>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Computer Skills</a:t>
          </a:r>
          <a:endParaRPr lang="en-US" sz="1300" b="1" kern="1200" dirty="0">
            <a:latin typeface="Trajan Pro" pitchFamily="18" charset="0"/>
            <a:cs typeface="Arial" pitchFamily="34" charset="0"/>
          </a:endParaRPr>
        </a:p>
      </dsp:txBody>
      <dsp:txXfrm>
        <a:off x="2224301" y="1186448"/>
        <a:ext cx="1691617" cy="1014970"/>
      </dsp:txXfrm>
    </dsp:sp>
    <dsp:sp modelId="{AD98D16F-AA59-4A54-A533-59E2031E0D86}">
      <dsp:nvSpPr>
        <dsp:cNvPr id="0" name=""/>
        <dsp:cNvSpPr/>
      </dsp:nvSpPr>
      <dsp:spPr>
        <a:xfrm>
          <a:off x="4085080" y="1186448"/>
          <a:ext cx="1691617" cy="101497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Flexibility &amp; Adaptability </a:t>
          </a:r>
          <a:endParaRPr lang="en-US" sz="1300" b="1" kern="1200" dirty="0">
            <a:latin typeface="Trajan Pro" pitchFamily="18" charset="0"/>
            <a:cs typeface="Arial" pitchFamily="34" charset="0"/>
          </a:endParaRPr>
        </a:p>
      </dsp:txBody>
      <dsp:txXfrm>
        <a:off x="4085080" y="1186448"/>
        <a:ext cx="1691617" cy="1014970"/>
      </dsp:txXfrm>
    </dsp:sp>
    <dsp:sp modelId="{4AAE1D16-2DB5-4418-9FA8-0F4EA55F3BC1}">
      <dsp:nvSpPr>
        <dsp:cNvPr id="0" name=""/>
        <dsp:cNvSpPr/>
      </dsp:nvSpPr>
      <dsp:spPr>
        <a:xfrm>
          <a:off x="5945860" y="1186448"/>
          <a:ext cx="1691617" cy="10149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Interpersonal Skills</a:t>
          </a:r>
        </a:p>
      </dsp:txBody>
      <dsp:txXfrm>
        <a:off x="5945860" y="1186448"/>
        <a:ext cx="1691617" cy="1014970"/>
      </dsp:txXfrm>
    </dsp:sp>
    <dsp:sp modelId="{2352BD97-6B37-47CC-82D2-63D22CAA91BF}">
      <dsp:nvSpPr>
        <dsp:cNvPr id="0" name=""/>
        <dsp:cNvSpPr/>
      </dsp:nvSpPr>
      <dsp:spPr>
        <a:xfrm>
          <a:off x="363521" y="2370580"/>
          <a:ext cx="1691617" cy="101497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Problem Solving Skills</a:t>
          </a:r>
        </a:p>
      </dsp:txBody>
      <dsp:txXfrm>
        <a:off x="363521" y="2370580"/>
        <a:ext cx="1691617" cy="1014970"/>
      </dsp:txXfrm>
    </dsp:sp>
    <dsp:sp modelId="{9F9BEC5B-3C6C-4A72-9289-5B884C4D0C6C}">
      <dsp:nvSpPr>
        <dsp:cNvPr id="0" name=""/>
        <dsp:cNvSpPr/>
      </dsp:nvSpPr>
      <dsp:spPr>
        <a:xfrm>
          <a:off x="2224301" y="2370580"/>
          <a:ext cx="1691617" cy="101497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Technical Skills  </a:t>
          </a:r>
        </a:p>
      </dsp:txBody>
      <dsp:txXfrm>
        <a:off x="2224301" y="2370580"/>
        <a:ext cx="1691617" cy="1014970"/>
      </dsp:txXfrm>
    </dsp:sp>
    <dsp:sp modelId="{2082272B-9ADA-4BBD-80A5-34B1DAE0DED1}">
      <dsp:nvSpPr>
        <dsp:cNvPr id="0" name=""/>
        <dsp:cNvSpPr/>
      </dsp:nvSpPr>
      <dsp:spPr>
        <a:xfrm>
          <a:off x="4085080" y="2370580"/>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Leadership Ability</a:t>
          </a:r>
        </a:p>
      </dsp:txBody>
      <dsp:txXfrm>
        <a:off x="4085080" y="2370580"/>
        <a:ext cx="1691617" cy="1014970"/>
      </dsp:txXfrm>
    </dsp:sp>
    <dsp:sp modelId="{07B82040-AC47-4823-BB08-1ECA1A3C7050}">
      <dsp:nvSpPr>
        <dsp:cNvPr id="0" name=""/>
        <dsp:cNvSpPr/>
      </dsp:nvSpPr>
      <dsp:spPr>
        <a:xfrm>
          <a:off x="5945860" y="2370580"/>
          <a:ext cx="1691617" cy="101497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Organization Skills</a:t>
          </a:r>
        </a:p>
      </dsp:txBody>
      <dsp:txXfrm>
        <a:off x="5945860" y="2370580"/>
        <a:ext cx="1691617" cy="1014970"/>
      </dsp:txXfrm>
    </dsp:sp>
    <dsp:sp modelId="{4FC9B5EB-8962-4A2B-B16D-1A184D54E8C2}">
      <dsp:nvSpPr>
        <dsp:cNvPr id="0" name=""/>
        <dsp:cNvSpPr/>
      </dsp:nvSpPr>
      <dsp:spPr>
        <a:xfrm>
          <a:off x="363521" y="3554713"/>
          <a:ext cx="1691617" cy="101497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Friendly and Outgoing</a:t>
          </a:r>
        </a:p>
      </dsp:txBody>
      <dsp:txXfrm>
        <a:off x="363521" y="3554713"/>
        <a:ext cx="1691617" cy="1014970"/>
      </dsp:txXfrm>
    </dsp:sp>
    <dsp:sp modelId="{6116A937-6962-4003-8DA7-52B6D4F45001}">
      <dsp:nvSpPr>
        <dsp:cNvPr id="0" name=""/>
        <dsp:cNvSpPr/>
      </dsp:nvSpPr>
      <dsp:spPr>
        <a:xfrm>
          <a:off x="2224301" y="3554713"/>
          <a:ext cx="1691617" cy="101497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Strategic Planning</a:t>
          </a:r>
        </a:p>
      </dsp:txBody>
      <dsp:txXfrm>
        <a:off x="2224301" y="3554713"/>
        <a:ext cx="1691617" cy="1014970"/>
      </dsp:txXfrm>
    </dsp:sp>
    <dsp:sp modelId="{D8F4A136-BDB2-406D-9747-8C146D29F505}">
      <dsp:nvSpPr>
        <dsp:cNvPr id="0" name=""/>
        <dsp:cNvSpPr/>
      </dsp:nvSpPr>
      <dsp:spPr>
        <a:xfrm>
          <a:off x="4085080" y="3554713"/>
          <a:ext cx="1691617" cy="101497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Detail Oriented</a:t>
          </a:r>
        </a:p>
      </dsp:txBody>
      <dsp:txXfrm>
        <a:off x="4085080" y="3554713"/>
        <a:ext cx="1691617" cy="1014970"/>
      </dsp:txXfrm>
    </dsp:sp>
    <dsp:sp modelId="{E3FF09C3-D307-4476-8B4A-EA39C5D855B5}">
      <dsp:nvSpPr>
        <dsp:cNvPr id="0" name=""/>
        <dsp:cNvSpPr/>
      </dsp:nvSpPr>
      <dsp:spPr>
        <a:xfrm>
          <a:off x="5945860" y="3554713"/>
          <a:ext cx="1691617" cy="10149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Trajan Pro" pitchFamily="18" charset="0"/>
              <a:cs typeface="Arial" pitchFamily="34" charset="0"/>
            </a:rPr>
            <a:t>Creativity</a:t>
          </a:r>
        </a:p>
      </dsp:txBody>
      <dsp:txXfrm>
        <a:off x="5945860" y="3554713"/>
        <a:ext cx="1691617" cy="10149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5A7C4-82DB-4C2C-A1AF-681E1AF0E306}">
      <dsp:nvSpPr>
        <dsp:cNvPr id="0" name=""/>
        <dsp:cNvSpPr/>
      </dsp:nvSpPr>
      <dsp:spPr>
        <a:xfrm rot="16200000">
          <a:off x="152400" y="-152400"/>
          <a:ext cx="2362199" cy="2667000"/>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Supervise</a:t>
          </a:r>
          <a:endParaRPr lang="en-US" sz="3100" kern="1200" dirty="0">
            <a:latin typeface="Trajan Pro" pitchFamily="18" charset="0"/>
          </a:endParaRPr>
        </a:p>
      </dsp:txBody>
      <dsp:txXfrm rot="5400000">
        <a:off x="-1" y="1"/>
        <a:ext cx="2667000" cy="1771650"/>
      </dsp:txXfrm>
    </dsp:sp>
    <dsp:sp modelId="{5BE99285-1281-47A9-9450-CE901CFF47B7}">
      <dsp:nvSpPr>
        <dsp:cNvPr id="0" name=""/>
        <dsp:cNvSpPr/>
      </dsp:nvSpPr>
      <dsp:spPr>
        <a:xfrm>
          <a:off x="2667000" y="0"/>
          <a:ext cx="2667000" cy="2362199"/>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Mentor</a:t>
          </a:r>
          <a:endParaRPr lang="en-US" sz="3100" kern="1200" dirty="0">
            <a:latin typeface="Trajan Pro" pitchFamily="18" charset="0"/>
          </a:endParaRPr>
        </a:p>
      </dsp:txBody>
      <dsp:txXfrm>
        <a:off x="2667000" y="0"/>
        <a:ext cx="2667000" cy="1771650"/>
      </dsp:txXfrm>
    </dsp:sp>
    <dsp:sp modelId="{23A53E41-2FEB-4E12-9A9F-3AC29A1B31EA}">
      <dsp:nvSpPr>
        <dsp:cNvPr id="0" name=""/>
        <dsp:cNvSpPr/>
      </dsp:nvSpPr>
      <dsp:spPr>
        <a:xfrm rot="10800000">
          <a:off x="0" y="2362199"/>
          <a:ext cx="2667000" cy="2362199"/>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Assist</a:t>
          </a:r>
          <a:endParaRPr lang="en-US" sz="3100" kern="1200" dirty="0">
            <a:latin typeface="Trajan Pro" pitchFamily="18" charset="0"/>
          </a:endParaRPr>
        </a:p>
      </dsp:txBody>
      <dsp:txXfrm rot="10800000">
        <a:off x="0" y="2952749"/>
        <a:ext cx="2667000" cy="1771650"/>
      </dsp:txXfrm>
    </dsp:sp>
    <dsp:sp modelId="{4CD07C18-5374-4716-A740-2439D28ABC53}">
      <dsp:nvSpPr>
        <dsp:cNvPr id="0" name=""/>
        <dsp:cNvSpPr/>
      </dsp:nvSpPr>
      <dsp:spPr>
        <a:xfrm rot="5400000">
          <a:off x="2819400" y="2209799"/>
          <a:ext cx="2362199" cy="2667000"/>
        </a:xfrm>
        <a:prstGeom prst="round1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Review</a:t>
          </a:r>
          <a:endParaRPr lang="en-US" sz="3100" kern="1200" dirty="0">
            <a:latin typeface="Trajan Pro" pitchFamily="18" charset="0"/>
          </a:endParaRPr>
        </a:p>
      </dsp:txBody>
      <dsp:txXfrm rot="-5400000">
        <a:off x="2666999" y="2952749"/>
        <a:ext cx="2667000" cy="1771650"/>
      </dsp:txXfrm>
    </dsp:sp>
    <dsp:sp modelId="{B5B42BE6-B357-480B-84B2-9AB4D3CF174E}">
      <dsp:nvSpPr>
        <dsp:cNvPr id="0" name=""/>
        <dsp:cNvSpPr/>
      </dsp:nvSpPr>
      <dsp:spPr>
        <a:xfrm>
          <a:off x="1866899" y="1771649"/>
          <a:ext cx="1600200" cy="1181099"/>
        </a:xfrm>
        <a:prstGeom prst="roundRect">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Action Verb</a:t>
          </a:r>
          <a:endParaRPr lang="en-US" sz="3100" kern="1200" dirty="0">
            <a:latin typeface="Trajan Pro" pitchFamily="18" charset="0"/>
          </a:endParaRPr>
        </a:p>
      </dsp:txBody>
      <dsp:txXfrm>
        <a:off x="1924556" y="1829306"/>
        <a:ext cx="1484886" cy="10657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8D363-FE47-4B15-ADD1-5484450F3060}">
      <dsp:nvSpPr>
        <dsp:cNvPr id="0" name=""/>
        <dsp:cNvSpPr/>
      </dsp:nvSpPr>
      <dsp:spPr>
        <a:xfrm>
          <a:off x="3200399" y="530"/>
          <a:ext cx="4800600" cy="2067780"/>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latin typeface="Trajan Pro" pitchFamily="18" charset="0"/>
            </a:rPr>
            <a:t>Organized a group of </a:t>
          </a:r>
          <a:r>
            <a:rPr lang="en-US" sz="2900" i="1" kern="1200" dirty="0" smtClean="0">
              <a:latin typeface="Trajan Pro" pitchFamily="18" charset="0"/>
            </a:rPr>
            <a:t>25 </a:t>
          </a:r>
          <a:r>
            <a:rPr lang="en-US" sz="2900" kern="1200" dirty="0" smtClean="0">
              <a:latin typeface="Trajan Pro" pitchFamily="18" charset="0"/>
            </a:rPr>
            <a:t>volunteers</a:t>
          </a:r>
          <a:endParaRPr lang="en-US" sz="2900" kern="1200" dirty="0">
            <a:latin typeface="Trajan Pro" pitchFamily="18" charset="0"/>
          </a:endParaRPr>
        </a:p>
      </dsp:txBody>
      <dsp:txXfrm>
        <a:off x="3200399" y="259003"/>
        <a:ext cx="4025183" cy="1550835"/>
      </dsp:txXfrm>
    </dsp:sp>
    <dsp:sp modelId="{6D64A175-A704-4569-B405-4C57960A6D00}">
      <dsp:nvSpPr>
        <dsp:cNvPr id="0" name=""/>
        <dsp:cNvSpPr/>
      </dsp:nvSpPr>
      <dsp:spPr>
        <a:xfrm>
          <a:off x="0" y="530"/>
          <a:ext cx="3200400" cy="20677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kern="1200" dirty="0" smtClean="0">
              <a:latin typeface="Trajan Pro" pitchFamily="18" charset="0"/>
            </a:rPr>
            <a:t>Quantify</a:t>
          </a:r>
          <a:endParaRPr lang="en-US" sz="5400" kern="1200" dirty="0">
            <a:latin typeface="Trajan Pro" pitchFamily="18" charset="0"/>
          </a:endParaRPr>
        </a:p>
      </dsp:txBody>
      <dsp:txXfrm>
        <a:off x="100941" y="101471"/>
        <a:ext cx="2998518" cy="1865898"/>
      </dsp:txXfrm>
    </dsp:sp>
    <dsp:sp modelId="{E80285D6-58DD-4915-89E4-91D53C66106C}">
      <dsp:nvSpPr>
        <dsp:cNvPr id="0" name=""/>
        <dsp:cNvSpPr/>
      </dsp:nvSpPr>
      <dsp:spPr>
        <a:xfrm>
          <a:off x="3200399" y="2275089"/>
          <a:ext cx="4800600" cy="2067780"/>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latin typeface="Trajan Pro" pitchFamily="18" charset="0"/>
            </a:rPr>
            <a:t>Presented career development workshops to first year students</a:t>
          </a:r>
          <a:endParaRPr lang="en-US" sz="2900" kern="1200" dirty="0">
            <a:latin typeface="Trajan Pro" pitchFamily="18" charset="0"/>
          </a:endParaRPr>
        </a:p>
      </dsp:txBody>
      <dsp:txXfrm>
        <a:off x="3200399" y="2533562"/>
        <a:ext cx="4025183" cy="1550835"/>
      </dsp:txXfrm>
    </dsp:sp>
    <dsp:sp modelId="{00CB4D2A-ED57-4761-A409-500139ECE077}">
      <dsp:nvSpPr>
        <dsp:cNvPr id="0" name=""/>
        <dsp:cNvSpPr/>
      </dsp:nvSpPr>
      <dsp:spPr>
        <a:xfrm>
          <a:off x="0" y="2275089"/>
          <a:ext cx="3200400" cy="20677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kern="1200" dirty="0" smtClean="0">
              <a:latin typeface="Trajan Pro" pitchFamily="18" charset="0"/>
            </a:rPr>
            <a:t>Qualify</a:t>
          </a:r>
          <a:endParaRPr lang="en-US" sz="5400" kern="1200" dirty="0">
            <a:latin typeface="Trajan Pro" pitchFamily="18" charset="0"/>
          </a:endParaRPr>
        </a:p>
      </dsp:txBody>
      <dsp:txXfrm>
        <a:off x="100941" y="2376030"/>
        <a:ext cx="2998518" cy="186589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361F0-55AD-4813-943A-F86B0E6A47A5}">
      <dsp:nvSpPr>
        <dsp:cNvPr id="0" name=""/>
        <dsp:cNvSpPr/>
      </dsp:nvSpPr>
      <dsp:spPr>
        <a:xfrm>
          <a:off x="0" y="83099"/>
          <a:ext cx="8001000" cy="1216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latin typeface="Trajan Pro" pitchFamily="18" charset="0"/>
            </a:rPr>
            <a:t>Computer Skills</a:t>
          </a:r>
          <a:endParaRPr lang="en-US" sz="4800" kern="1200" dirty="0">
            <a:latin typeface="Trajan Pro" pitchFamily="18" charset="0"/>
          </a:endParaRPr>
        </a:p>
      </dsp:txBody>
      <dsp:txXfrm>
        <a:off x="59399" y="142498"/>
        <a:ext cx="7882202" cy="1098002"/>
      </dsp:txXfrm>
    </dsp:sp>
    <dsp:sp modelId="{331A5BAA-A1F4-41C5-8276-A4103B84450E}">
      <dsp:nvSpPr>
        <dsp:cNvPr id="0" name=""/>
        <dsp:cNvSpPr/>
      </dsp:nvSpPr>
      <dsp:spPr>
        <a:xfrm>
          <a:off x="0" y="1487100"/>
          <a:ext cx="8001000" cy="121680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latin typeface="Trajan Pro" pitchFamily="18" charset="0"/>
            </a:rPr>
            <a:t>Foreign Language</a:t>
          </a:r>
          <a:endParaRPr lang="en-US" sz="4800" kern="1200" dirty="0">
            <a:latin typeface="Trajan Pro" pitchFamily="18" charset="0"/>
          </a:endParaRPr>
        </a:p>
      </dsp:txBody>
      <dsp:txXfrm>
        <a:off x="59399" y="1546499"/>
        <a:ext cx="7882202" cy="1098002"/>
      </dsp:txXfrm>
    </dsp:sp>
    <dsp:sp modelId="{3A452624-0C07-466E-A6F5-C1179B111E2C}">
      <dsp:nvSpPr>
        <dsp:cNvPr id="0" name=""/>
        <dsp:cNvSpPr/>
      </dsp:nvSpPr>
      <dsp:spPr>
        <a:xfrm>
          <a:off x="0" y="2891100"/>
          <a:ext cx="8001000" cy="12168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latin typeface="Trajan Pro" pitchFamily="18" charset="0"/>
            </a:rPr>
            <a:t>Additional Skills</a:t>
          </a:r>
          <a:endParaRPr lang="en-US" sz="4800" kern="1200" dirty="0">
            <a:latin typeface="Trajan Pro" pitchFamily="18" charset="0"/>
          </a:endParaRPr>
        </a:p>
      </dsp:txBody>
      <dsp:txXfrm>
        <a:off x="59399" y="2950499"/>
        <a:ext cx="7882202" cy="109800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038C0-6C84-4C86-BAF0-77E502CA2900}">
      <dsp:nvSpPr>
        <dsp:cNvPr id="0" name=""/>
        <dsp:cNvSpPr/>
      </dsp:nvSpPr>
      <dsp:spPr>
        <a:xfrm>
          <a:off x="2438399" y="71437"/>
          <a:ext cx="3429000" cy="3429000"/>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Academic Honors</a:t>
          </a:r>
          <a:endParaRPr lang="en-US" sz="1900" b="1" kern="1200" dirty="0">
            <a:latin typeface="Trajan Pro" pitchFamily="18" charset="0"/>
          </a:endParaRPr>
        </a:p>
      </dsp:txBody>
      <dsp:txXfrm>
        <a:off x="2895600" y="671512"/>
        <a:ext cx="2514600" cy="1543050"/>
      </dsp:txXfrm>
    </dsp:sp>
    <dsp:sp modelId="{83238842-E43A-40EB-889D-CAF26EB4483A}">
      <dsp:nvSpPr>
        <dsp:cNvPr id="0" name=""/>
        <dsp:cNvSpPr/>
      </dsp:nvSpPr>
      <dsp:spPr>
        <a:xfrm>
          <a:off x="3675697" y="2214562"/>
          <a:ext cx="3429000" cy="3429000"/>
        </a:xfrm>
        <a:prstGeom prst="ellipse">
          <a:avLst/>
        </a:prstGeom>
        <a:gradFill rotWithShape="0">
          <a:gsLst>
            <a:gs pos="0">
              <a:schemeClr val="accent2">
                <a:alpha val="50000"/>
                <a:hueOff val="2340759"/>
                <a:satOff val="-2919"/>
                <a:lumOff val="686"/>
                <a:alphaOff val="0"/>
                <a:shade val="51000"/>
                <a:satMod val="130000"/>
              </a:schemeClr>
            </a:gs>
            <a:gs pos="80000">
              <a:schemeClr val="accent2">
                <a:alpha val="50000"/>
                <a:hueOff val="2340759"/>
                <a:satOff val="-2919"/>
                <a:lumOff val="686"/>
                <a:alphaOff val="0"/>
                <a:shade val="93000"/>
                <a:satMod val="130000"/>
              </a:schemeClr>
            </a:gs>
            <a:gs pos="100000">
              <a:schemeClr val="accent2">
                <a:alpha val="50000"/>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Leadership/Service Awards</a:t>
          </a:r>
          <a:endParaRPr lang="en-US" sz="1900" b="1" kern="1200" dirty="0">
            <a:latin typeface="Trajan Pro" pitchFamily="18" charset="0"/>
          </a:endParaRPr>
        </a:p>
      </dsp:txBody>
      <dsp:txXfrm>
        <a:off x="4724400" y="3100387"/>
        <a:ext cx="2057400" cy="1885950"/>
      </dsp:txXfrm>
    </dsp:sp>
    <dsp:sp modelId="{E79520D8-109B-478B-B721-3B10CDFD8D2D}">
      <dsp:nvSpPr>
        <dsp:cNvPr id="0" name=""/>
        <dsp:cNvSpPr/>
      </dsp:nvSpPr>
      <dsp:spPr>
        <a:xfrm>
          <a:off x="1201102" y="2214562"/>
          <a:ext cx="3429000" cy="3429000"/>
        </a:xfrm>
        <a:prstGeom prst="ellipse">
          <a:avLst/>
        </a:prstGeom>
        <a:gradFill rotWithShape="0">
          <a:gsLst>
            <a:gs pos="0">
              <a:schemeClr val="accent2">
                <a:alpha val="50000"/>
                <a:hueOff val="4681519"/>
                <a:satOff val="-5839"/>
                <a:lumOff val="1373"/>
                <a:alphaOff val="0"/>
                <a:shade val="51000"/>
                <a:satMod val="130000"/>
              </a:schemeClr>
            </a:gs>
            <a:gs pos="80000">
              <a:schemeClr val="accent2">
                <a:alpha val="50000"/>
                <a:hueOff val="4681519"/>
                <a:satOff val="-5839"/>
                <a:lumOff val="1373"/>
                <a:alphaOff val="0"/>
                <a:shade val="93000"/>
                <a:satMod val="130000"/>
              </a:schemeClr>
            </a:gs>
            <a:gs pos="100000">
              <a:schemeClr val="accent2">
                <a:alpha val="50000"/>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Scholarship Awards</a:t>
          </a:r>
          <a:endParaRPr lang="en-US" sz="1900" b="1" kern="1200" dirty="0">
            <a:latin typeface="Trajan Pro" pitchFamily="18" charset="0"/>
          </a:endParaRPr>
        </a:p>
      </dsp:txBody>
      <dsp:txXfrm>
        <a:off x="1524000" y="3100387"/>
        <a:ext cx="2057400" cy="18859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ABD29-8CFE-4007-82E4-E540F3418D68}">
      <dsp:nvSpPr>
        <dsp:cNvPr id="0" name=""/>
        <dsp:cNvSpPr/>
      </dsp:nvSpPr>
      <dsp:spPr>
        <a:xfrm>
          <a:off x="3415" y="525921"/>
          <a:ext cx="2986757" cy="2986757"/>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4371" tIns="50800" rIns="164371" bIns="50800" numCol="1" spcCol="1270" anchor="ctr" anchorCtr="0">
          <a:noAutofit/>
        </a:bodyPr>
        <a:lstStyle/>
        <a:p>
          <a:pPr lvl="0" algn="ctr" defTabSz="1778000">
            <a:lnSpc>
              <a:spcPct val="90000"/>
            </a:lnSpc>
            <a:spcBef>
              <a:spcPct val="0"/>
            </a:spcBef>
            <a:spcAft>
              <a:spcPct val="35000"/>
            </a:spcAft>
          </a:pPr>
          <a:r>
            <a:rPr lang="en-US" sz="4000" b="1" kern="1200" dirty="0" smtClean="0">
              <a:latin typeface="Trajan Pro" pitchFamily="18" charset="0"/>
            </a:rPr>
            <a:t>Purpose</a:t>
          </a:r>
          <a:endParaRPr lang="en-US" sz="4000" b="1" kern="1200" dirty="0">
            <a:latin typeface="Trajan Pro" pitchFamily="18" charset="0"/>
          </a:endParaRPr>
        </a:p>
      </dsp:txBody>
      <dsp:txXfrm>
        <a:off x="440815" y="963321"/>
        <a:ext cx="2111957" cy="2111957"/>
      </dsp:txXfrm>
    </dsp:sp>
    <dsp:sp modelId="{C79EE018-5178-4B33-AD04-93006A3F8ED1}">
      <dsp:nvSpPr>
        <dsp:cNvPr id="0" name=""/>
        <dsp:cNvSpPr/>
      </dsp:nvSpPr>
      <dsp:spPr>
        <a:xfrm>
          <a:off x="2392821" y="525921"/>
          <a:ext cx="2986757" cy="2986757"/>
        </a:xfrm>
        <a:prstGeom prst="ellipse">
          <a:avLst/>
        </a:prstGeom>
        <a:gradFill rotWithShape="0">
          <a:gsLst>
            <a:gs pos="0">
              <a:schemeClr val="accent2">
                <a:alpha val="50000"/>
                <a:hueOff val="2340759"/>
                <a:satOff val="-2919"/>
                <a:lumOff val="686"/>
                <a:alphaOff val="0"/>
                <a:shade val="51000"/>
                <a:satMod val="130000"/>
              </a:schemeClr>
            </a:gs>
            <a:gs pos="80000">
              <a:schemeClr val="accent2">
                <a:alpha val="50000"/>
                <a:hueOff val="2340759"/>
                <a:satOff val="-2919"/>
                <a:lumOff val="686"/>
                <a:alphaOff val="0"/>
                <a:shade val="93000"/>
                <a:satMod val="130000"/>
              </a:schemeClr>
            </a:gs>
            <a:gs pos="100000">
              <a:schemeClr val="accent2">
                <a:alpha val="50000"/>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4371" tIns="50800" rIns="164371" bIns="50800" numCol="1" spcCol="1270" anchor="ctr" anchorCtr="0">
          <a:noAutofit/>
        </a:bodyPr>
        <a:lstStyle/>
        <a:p>
          <a:pPr lvl="0" algn="ctr" defTabSz="1778000">
            <a:lnSpc>
              <a:spcPct val="90000"/>
            </a:lnSpc>
            <a:spcBef>
              <a:spcPct val="0"/>
            </a:spcBef>
            <a:spcAft>
              <a:spcPct val="35000"/>
            </a:spcAft>
          </a:pPr>
          <a:r>
            <a:rPr lang="en-US" sz="4000" b="1" kern="1200" dirty="0" smtClean="0">
              <a:latin typeface="Trajan Pro" pitchFamily="18" charset="0"/>
            </a:rPr>
            <a:t>Sections</a:t>
          </a:r>
          <a:endParaRPr lang="en-US" sz="4000" b="1" kern="1200" dirty="0">
            <a:latin typeface="Trajan Pro" pitchFamily="18" charset="0"/>
          </a:endParaRPr>
        </a:p>
      </dsp:txBody>
      <dsp:txXfrm>
        <a:off x="2830221" y="963321"/>
        <a:ext cx="2111957" cy="2111957"/>
      </dsp:txXfrm>
    </dsp:sp>
    <dsp:sp modelId="{34A701A9-9D98-4CE1-BAAB-AB5573CB3D2F}">
      <dsp:nvSpPr>
        <dsp:cNvPr id="0" name=""/>
        <dsp:cNvSpPr/>
      </dsp:nvSpPr>
      <dsp:spPr>
        <a:xfrm>
          <a:off x="4782227" y="525921"/>
          <a:ext cx="2986757" cy="2986757"/>
        </a:xfrm>
        <a:prstGeom prst="ellipse">
          <a:avLst/>
        </a:prstGeom>
        <a:gradFill rotWithShape="0">
          <a:gsLst>
            <a:gs pos="0">
              <a:schemeClr val="accent2">
                <a:alpha val="50000"/>
                <a:hueOff val="4681519"/>
                <a:satOff val="-5839"/>
                <a:lumOff val="1373"/>
                <a:alphaOff val="0"/>
                <a:shade val="51000"/>
                <a:satMod val="130000"/>
              </a:schemeClr>
            </a:gs>
            <a:gs pos="80000">
              <a:schemeClr val="accent2">
                <a:alpha val="50000"/>
                <a:hueOff val="4681519"/>
                <a:satOff val="-5839"/>
                <a:lumOff val="1373"/>
                <a:alphaOff val="0"/>
                <a:shade val="93000"/>
                <a:satMod val="130000"/>
              </a:schemeClr>
            </a:gs>
            <a:gs pos="100000">
              <a:schemeClr val="accent2">
                <a:alpha val="50000"/>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4371" tIns="50800" rIns="164371" bIns="50800" numCol="1" spcCol="1270" anchor="ctr" anchorCtr="0">
          <a:noAutofit/>
        </a:bodyPr>
        <a:lstStyle/>
        <a:p>
          <a:pPr lvl="0" algn="ctr" defTabSz="1778000">
            <a:lnSpc>
              <a:spcPct val="90000"/>
            </a:lnSpc>
            <a:spcBef>
              <a:spcPct val="0"/>
            </a:spcBef>
            <a:spcAft>
              <a:spcPct val="35000"/>
            </a:spcAft>
          </a:pPr>
          <a:r>
            <a:rPr lang="en-US" sz="4000" b="1" kern="1200" dirty="0" smtClean="0">
              <a:latin typeface="Trajan Pro" pitchFamily="18" charset="0"/>
            </a:rPr>
            <a:t>Length</a:t>
          </a:r>
          <a:endParaRPr lang="en-US" sz="4000" b="1" kern="1200" dirty="0">
            <a:latin typeface="Trajan Pro" pitchFamily="18" charset="0"/>
          </a:endParaRPr>
        </a:p>
      </dsp:txBody>
      <dsp:txXfrm>
        <a:off x="5219627" y="963321"/>
        <a:ext cx="2111957" cy="211195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DBCB3-4CD9-4E8E-8E12-3ADA1D184896}">
      <dsp:nvSpPr>
        <dsp:cNvPr id="0" name=""/>
        <dsp:cNvSpPr/>
      </dsp:nvSpPr>
      <dsp:spPr>
        <a:xfrm>
          <a:off x="0" y="879719"/>
          <a:ext cx="8153400" cy="678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Give yourself credit for the experiences you’ve had</a:t>
          </a:r>
          <a:endParaRPr lang="en-US" sz="2900" kern="1200" dirty="0">
            <a:latin typeface="Trajan Pro" pitchFamily="18" charset="0"/>
          </a:endParaRPr>
        </a:p>
      </dsp:txBody>
      <dsp:txXfrm>
        <a:off x="33127" y="912846"/>
        <a:ext cx="8087146" cy="612346"/>
      </dsp:txXfrm>
    </dsp:sp>
    <dsp:sp modelId="{8CC0F08F-8E48-4F43-850F-8E186895FF66}">
      <dsp:nvSpPr>
        <dsp:cNvPr id="0" name=""/>
        <dsp:cNvSpPr/>
      </dsp:nvSpPr>
      <dsp:spPr>
        <a:xfrm>
          <a:off x="0" y="1641839"/>
          <a:ext cx="8153400" cy="6786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BE HONEST</a:t>
          </a:r>
          <a:endParaRPr lang="en-US" sz="2900" kern="1200" dirty="0">
            <a:latin typeface="Trajan Pro" pitchFamily="18" charset="0"/>
          </a:endParaRPr>
        </a:p>
      </dsp:txBody>
      <dsp:txXfrm>
        <a:off x="33127" y="1674966"/>
        <a:ext cx="8087146" cy="612346"/>
      </dsp:txXfrm>
    </dsp:sp>
    <dsp:sp modelId="{B46A75BC-021D-43FC-A936-A31B31977BE1}">
      <dsp:nvSpPr>
        <dsp:cNvPr id="0" name=""/>
        <dsp:cNvSpPr/>
      </dsp:nvSpPr>
      <dsp:spPr>
        <a:xfrm>
          <a:off x="0" y="2403959"/>
          <a:ext cx="8153400" cy="6786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Be prepared to elaborate</a:t>
          </a:r>
          <a:endParaRPr lang="en-US" sz="2900" kern="1200" dirty="0">
            <a:latin typeface="Trajan Pro" pitchFamily="18" charset="0"/>
          </a:endParaRPr>
        </a:p>
      </dsp:txBody>
      <dsp:txXfrm>
        <a:off x="33127" y="2437086"/>
        <a:ext cx="8087146" cy="612346"/>
      </dsp:txXfrm>
    </dsp:sp>
    <dsp:sp modelId="{63ABA677-473F-47B1-9C43-080605E3D865}">
      <dsp:nvSpPr>
        <dsp:cNvPr id="0" name=""/>
        <dsp:cNvSpPr/>
      </dsp:nvSpPr>
      <dsp:spPr>
        <a:xfrm>
          <a:off x="0" y="3166079"/>
          <a:ext cx="8153400" cy="6786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latin typeface="Trajan Pro" pitchFamily="18" charset="0"/>
            </a:rPr>
            <a:t>Get multiple opinions</a:t>
          </a:r>
          <a:endParaRPr lang="en-US" sz="2900" kern="1200" dirty="0">
            <a:latin typeface="Trajan Pro" pitchFamily="18" charset="0"/>
          </a:endParaRPr>
        </a:p>
      </dsp:txBody>
      <dsp:txXfrm>
        <a:off x="33127" y="3199206"/>
        <a:ext cx="8087146" cy="6123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A9860-AFC0-43CF-9EEB-8A6E8AD30398}">
      <dsp:nvSpPr>
        <dsp:cNvPr id="0" name=""/>
        <dsp:cNvSpPr/>
      </dsp:nvSpPr>
      <dsp:spPr>
        <a:xfrm>
          <a:off x="655320" y="0"/>
          <a:ext cx="6461760" cy="4038600"/>
        </a:xfrm>
        <a:prstGeom prst="swooshArrow">
          <a:avLst>
            <a:gd name="adj1" fmla="val 25000"/>
            <a:gd name="adj2" fmla="val 25000"/>
          </a:avLst>
        </a:prstGeom>
        <a:gradFill rotWithShape="0">
          <a:gsLst>
            <a:gs pos="0">
              <a:schemeClr val="dk2">
                <a:tint val="40000"/>
                <a:hueOff val="0"/>
                <a:satOff val="0"/>
                <a:lumOff val="0"/>
                <a:alphaOff val="0"/>
                <a:shade val="51000"/>
                <a:satMod val="130000"/>
              </a:schemeClr>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987B3AF-67BD-4EA2-88CD-6303F0906546}">
      <dsp:nvSpPr>
        <dsp:cNvPr id="0" name=""/>
        <dsp:cNvSpPr/>
      </dsp:nvSpPr>
      <dsp:spPr>
        <a:xfrm>
          <a:off x="1291803" y="3003102"/>
          <a:ext cx="148620" cy="148620"/>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0CC5DF5-EB14-4FBA-BB60-8177C6C1D7E1}">
      <dsp:nvSpPr>
        <dsp:cNvPr id="0" name=""/>
        <dsp:cNvSpPr/>
      </dsp:nvSpPr>
      <dsp:spPr>
        <a:xfrm>
          <a:off x="1366113" y="3077413"/>
          <a:ext cx="846490" cy="961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51"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Career Services Website</a:t>
          </a:r>
          <a:endParaRPr lang="en-US" sz="1200" b="1" kern="1200" dirty="0">
            <a:latin typeface="Trajan Pro" pitchFamily="18" charset="0"/>
          </a:endParaRPr>
        </a:p>
      </dsp:txBody>
      <dsp:txXfrm>
        <a:off x="1366113" y="3077413"/>
        <a:ext cx="846490" cy="961186"/>
      </dsp:txXfrm>
    </dsp:sp>
    <dsp:sp modelId="{B60CC457-57B1-4BE4-8B79-F332FA24345B}">
      <dsp:nvSpPr>
        <dsp:cNvPr id="0" name=""/>
        <dsp:cNvSpPr/>
      </dsp:nvSpPr>
      <dsp:spPr>
        <a:xfrm>
          <a:off x="2096292" y="2230114"/>
          <a:ext cx="232623" cy="232623"/>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C10C203-B2C7-4EEE-B272-FDD206F5686B}">
      <dsp:nvSpPr>
        <dsp:cNvPr id="0" name=""/>
        <dsp:cNvSpPr/>
      </dsp:nvSpPr>
      <dsp:spPr>
        <a:xfrm>
          <a:off x="2212604" y="2346426"/>
          <a:ext cx="1072652" cy="16921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262"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Drop-in Counseling </a:t>
          </a:r>
          <a:endParaRPr lang="en-US" sz="1200" b="1" kern="1200" dirty="0">
            <a:latin typeface="Trajan Pro" pitchFamily="18" charset="0"/>
          </a:endParaRPr>
        </a:p>
      </dsp:txBody>
      <dsp:txXfrm>
        <a:off x="2212604" y="2346426"/>
        <a:ext cx="1072652" cy="1692173"/>
      </dsp:txXfrm>
    </dsp:sp>
    <dsp:sp modelId="{0CE03861-F318-49ED-942E-19AD2E67316D}">
      <dsp:nvSpPr>
        <dsp:cNvPr id="0" name=""/>
        <dsp:cNvSpPr/>
      </dsp:nvSpPr>
      <dsp:spPr>
        <a:xfrm>
          <a:off x="3130174" y="1613824"/>
          <a:ext cx="310164" cy="310164"/>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2498463-A46F-4C1E-A361-7552713C2B02}">
      <dsp:nvSpPr>
        <dsp:cNvPr id="0" name=""/>
        <dsp:cNvSpPr/>
      </dsp:nvSpPr>
      <dsp:spPr>
        <a:xfrm>
          <a:off x="3285256" y="1768906"/>
          <a:ext cx="1247119" cy="2269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350"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Mock Interviews</a:t>
          </a:r>
          <a:endParaRPr lang="en-US" sz="1200" b="1" kern="1200" dirty="0">
            <a:latin typeface="Trajan Pro" pitchFamily="18" charset="0"/>
          </a:endParaRPr>
        </a:p>
      </dsp:txBody>
      <dsp:txXfrm>
        <a:off x="3285256" y="1768906"/>
        <a:ext cx="1247119" cy="2269693"/>
      </dsp:txXfrm>
    </dsp:sp>
    <dsp:sp modelId="{833618BB-3DD4-4B6F-954A-2367C6491CAD}">
      <dsp:nvSpPr>
        <dsp:cNvPr id="0" name=""/>
        <dsp:cNvSpPr/>
      </dsp:nvSpPr>
      <dsp:spPr>
        <a:xfrm>
          <a:off x="4332061" y="1132423"/>
          <a:ext cx="400629" cy="40062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D20CF55-5DA0-4EF5-9412-FC51A003AC72}">
      <dsp:nvSpPr>
        <dsp:cNvPr id="0" name=""/>
        <dsp:cNvSpPr/>
      </dsp:nvSpPr>
      <dsp:spPr>
        <a:xfrm>
          <a:off x="4532376" y="1332738"/>
          <a:ext cx="1292352" cy="2705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285"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Individual Career Counseling</a:t>
          </a:r>
          <a:endParaRPr lang="en-US" sz="1200" b="1" kern="1200" dirty="0">
            <a:latin typeface="Trajan Pro" pitchFamily="18" charset="0"/>
          </a:endParaRPr>
        </a:p>
      </dsp:txBody>
      <dsp:txXfrm>
        <a:off x="4532376" y="1332738"/>
        <a:ext cx="1292352" cy="2705862"/>
      </dsp:txXfrm>
    </dsp:sp>
    <dsp:sp modelId="{DD491BDD-9620-43FB-A272-9F2C0C30E051}">
      <dsp:nvSpPr>
        <dsp:cNvPr id="0" name=""/>
        <dsp:cNvSpPr/>
      </dsp:nvSpPr>
      <dsp:spPr>
        <a:xfrm>
          <a:off x="5569488" y="810950"/>
          <a:ext cx="510479" cy="510479"/>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C8ECDD-A02E-4A60-AAED-08BF9BC7D8CE}">
      <dsp:nvSpPr>
        <dsp:cNvPr id="0" name=""/>
        <dsp:cNvSpPr/>
      </dsp:nvSpPr>
      <dsp:spPr>
        <a:xfrm>
          <a:off x="5824728" y="1066190"/>
          <a:ext cx="1292352" cy="2972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492" tIns="0" rIns="0" bIns="0" numCol="1" spcCol="1270" anchor="t" anchorCtr="0">
          <a:noAutofit/>
        </a:bodyPr>
        <a:lstStyle/>
        <a:p>
          <a:pPr lvl="0" algn="l" defTabSz="533400">
            <a:lnSpc>
              <a:spcPct val="90000"/>
            </a:lnSpc>
            <a:spcBef>
              <a:spcPct val="0"/>
            </a:spcBef>
            <a:spcAft>
              <a:spcPct val="35000"/>
            </a:spcAft>
          </a:pPr>
          <a:r>
            <a:rPr lang="en-US" sz="1200" b="1" kern="1200" dirty="0" smtClean="0">
              <a:latin typeface="Trajan Pro" pitchFamily="18" charset="0"/>
            </a:rPr>
            <a:t>Career Resource Library</a:t>
          </a:r>
          <a:endParaRPr lang="en-US" sz="1200" b="1" kern="1200" dirty="0">
            <a:latin typeface="Trajan Pro" pitchFamily="18" charset="0"/>
          </a:endParaRPr>
        </a:p>
      </dsp:txBody>
      <dsp:txXfrm>
        <a:off x="5824728" y="1066190"/>
        <a:ext cx="1292352" cy="2972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C2F39-C965-485C-A459-EE9820E2FDF6}">
      <dsp:nvSpPr>
        <dsp:cNvPr id="0" name=""/>
        <dsp:cNvSpPr/>
      </dsp:nvSpPr>
      <dsp:spPr>
        <a:xfrm>
          <a:off x="571499" y="0"/>
          <a:ext cx="6477000" cy="3556000"/>
        </a:xfrm>
        <a:prstGeom prst="rightArrow">
          <a:avLst/>
        </a:prstGeom>
        <a:gradFill rotWithShape="0">
          <a:gsLst>
            <a:gs pos="0">
              <a:schemeClr val="dk2">
                <a:tint val="40000"/>
                <a:hueOff val="0"/>
                <a:satOff val="0"/>
                <a:lumOff val="0"/>
                <a:alphaOff val="0"/>
                <a:shade val="51000"/>
                <a:satMod val="130000"/>
              </a:schemeClr>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215EAB6-9A42-4ED5-AAAE-6E16EE84BFAC}">
      <dsp:nvSpPr>
        <dsp:cNvPr id="0" name=""/>
        <dsp:cNvSpPr/>
      </dsp:nvSpPr>
      <dsp:spPr>
        <a:xfrm>
          <a:off x="4813" y="1066799"/>
          <a:ext cx="2368863" cy="1422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latin typeface="Trajan Pro" pitchFamily="18" charset="0"/>
            </a:rPr>
            <a:t>Resume</a:t>
          </a:r>
          <a:endParaRPr lang="en-US" sz="3900" kern="1200" dirty="0">
            <a:latin typeface="Trajan Pro" pitchFamily="18" charset="0"/>
          </a:endParaRPr>
        </a:p>
      </dsp:txBody>
      <dsp:txXfrm>
        <a:off x="74249" y="1136235"/>
        <a:ext cx="2229991" cy="1283528"/>
      </dsp:txXfrm>
    </dsp:sp>
    <dsp:sp modelId="{6388F83D-3965-4547-A944-47860C7E607D}">
      <dsp:nvSpPr>
        <dsp:cNvPr id="0" name=""/>
        <dsp:cNvSpPr/>
      </dsp:nvSpPr>
      <dsp:spPr>
        <a:xfrm>
          <a:off x="2625568" y="1066799"/>
          <a:ext cx="2368863" cy="1422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latin typeface="Trajan Pro" pitchFamily="18" charset="0"/>
            </a:rPr>
            <a:t>Interview</a:t>
          </a:r>
          <a:endParaRPr lang="en-US" sz="3900" kern="1200" dirty="0">
            <a:latin typeface="Trajan Pro" pitchFamily="18" charset="0"/>
          </a:endParaRPr>
        </a:p>
      </dsp:txBody>
      <dsp:txXfrm>
        <a:off x="2695004" y="1136235"/>
        <a:ext cx="2229991" cy="1283528"/>
      </dsp:txXfrm>
    </dsp:sp>
    <dsp:sp modelId="{2CE9D2B9-05E0-4EB6-8483-258276CC83F3}">
      <dsp:nvSpPr>
        <dsp:cNvPr id="0" name=""/>
        <dsp:cNvSpPr/>
      </dsp:nvSpPr>
      <dsp:spPr>
        <a:xfrm>
          <a:off x="5246323" y="1066799"/>
          <a:ext cx="2368863" cy="142240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latin typeface="Trajan Pro" pitchFamily="18" charset="0"/>
            </a:rPr>
            <a:t>Job Offer</a:t>
          </a:r>
          <a:endParaRPr lang="en-US" sz="3900" kern="1200" dirty="0">
            <a:latin typeface="Trajan Pro" pitchFamily="18" charset="0"/>
          </a:endParaRPr>
        </a:p>
      </dsp:txBody>
      <dsp:txXfrm>
        <a:off x="5315759" y="1136235"/>
        <a:ext cx="2229991" cy="12835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122ED-FA0C-4854-AE51-7AC2907EED81}">
      <dsp:nvSpPr>
        <dsp:cNvPr id="0" name=""/>
        <dsp:cNvSpPr/>
      </dsp:nvSpPr>
      <dsp:spPr>
        <a:xfrm>
          <a:off x="585073" y="3720"/>
          <a:ext cx="2206079" cy="132364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Contact Information</a:t>
          </a:r>
          <a:endParaRPr lang="en-US" sz="2500" kern="1200" dirty="0">
            <a:latin typeface="Trajan Pro" pitchFamily="18" charset="0"/>
          </a:endParaRPr>
        </a:p>
      </dsp:txBody>
      <dsp:txXfrm>
        <a:off x="585073" y="3720"/>
        <a:ext cx="2206079" cy="1323647"/>
      </dsp:txXfrm>
    </dsp:sp>
    <dsp:sp modelId="{1B02F20B-9DBB-458C-A88A-0FFC07C8F33E}">
      <dsp:nvSpPr>
        <dsp:cNvPr id="0" name=""/>
        <dsp:cNvSpPr/>
      </dsp:nvSpPr>
      <dsp:spPr>
        <a:xfrm>
          <a:off x="3011760" y="3720"/>
          <a:ext cx="2206079" cy="132364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Objective</a:t>
          </a:r>
          <a:endParaRPr lang="en-US" sz="2500" kern="1200" dirty="0">
            <a:latin typeface="Trajan Pro" pitchFamily="18" charset="0"/>
          </a:endParaRPr>
        </a:p>
      </dsp:txBody>
      <dsp:txXfrm>
        <a:off x="3011760" y="3720"/>
        <a:ext cx="2206079" cy="1323647"/>
      </dsp:txXfrm>
    </dsp:sp>
    <dsp:sp modelId="{7C8F9DEC-D96E-4989-B304-114DECEA05E1}">
      <dsp:nvSpPr>
        <dsp:cNvPr id="0" name=""/>
        <dsp:cNvSpPr/>
      </dsp:nvSpPr>
      <dsp:spPr>
        <a:xfrm>
          <a:off x="5438447" y="3720"/>
          <a:ext cx="2206079" cy="132364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Education</a:t>
          </a:r>
          <a:endParaRPr lang="en-US" sz="2500" kern="1200" dirty="0">
            <a:latin typeface="Trajan Pro" pitchFamily="18" charset="0"/>
          </a:endParaRPr>
        </a:p>
      </dsp:txBody>
      <dsp:txXfrm>
        <a:off x="5438447" y="3720"/>
        <a:ext cx="2206079" cy="1323647"/>
      </dsp:txXfrm>
    </dsp:sp>
    <dsp:sp modelId="{6EB61337-BE42-4597-8BA3-898721391B3E}">
      <dsp:nvSpPr>
        <dsp:cNvPr id="0" name=""/>
        <dsp:cNvSpPr/>
      </dsp:nvSpPr>
      <dsp:spPr>
        <a:xfrm>
          <a:off x="585073" y="1547976"/>
          <a:ext cx="2206079" cy="132364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Experience</a:t>
          </a:r>
          <a:endParaRPr lang="en-US" sz="2500" kern="1200" dirty="0">
            <a:latin typeface="Trajan Pro" pitchFamily="18" charset="0"/>
          </a:endParaRPr>
        </a:p>
      </dsp:txBody>
      <dsp:txXfrm>
        <a:off x="585073" y="1547976"/>
        <a:ext cx="2206079" cy="1323647"/>
      </dsp:txXfrm>
    </dsp:sp>
    <dsp:sp modelId="{61F226AA-24A1-4931-9DE4-33239C3EFA49}">
      <dsp:nvSpPr>
        <dsp:cNvPr id="0" name=""/>
        <dsp:cNvSpPr/>
      </dsp:nvSpPr>
      <dsp:spPr>
        <a:xfrm>
          <a:off x="3011760" y="1547976"/>
          <a:ext cx="2206079" cy="132364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Activities</a:t>
          </a:r>
          <a:endParaRPr lang="en-US" sz="2500" kern="1200" dirty="0">
            <a:latin typeface="Trajan Pro" pitchFamily="18" charset="0"/>
          </a:endParaRPr>
        </a:p>
      </dsp:txBody>
      <dsp:txXfrm>
        <a:off x="3011760" y="1547976"/>
        <a:ext cx="2206079" cy="1323647"/>
      </dsp:txXfrm>
    </dsp:sp>
    <dsp:sp modelId="{F9BA558F-F776-49ED-AB67-9DD5655DEA3D}">
      <dsp:nvSpPr>
        <dsp:cNvPr id="0" name=""/>
        <dsp:cNvSpPr/>
      </dsp:nvSpPr>
      <dsp:spPr>
        <a:xfrm>
          <a:off x="5438447" y="1547976"/>
          <a:ext cx="2206079" cy="132364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Skills</a:t>
          </a:r>
          <a:endParaRPr lang="en-US" sz="2500" kern="1200" dirty="0">
            <a:latin typeface="Trajan Pro" pitchFamily="18" charset="0"/>
          </a:endParaRPr>
        </a:p>
      </dsp:txBody>
      <dsp:txXfrm>
        <a:off x="5438447" y="1547976"/>
        <a:ext cx="2206079" cy="1323647"/>
      </dsp:txXfrm>
    </dsp:sp>
    <dsp:sp modelId="{EE140872-4A1B-4FEA-B89E-087E519CC28F}">
      <dsp:nvSpPr>
        <dsp:cNvPr id="0" name=""/>
        <dsp:cNvSpPr/>
      </dsp:nvSpPr>
      <dsp:spPr>
        <a:xfrm>
          <a:off x="1798416" y="3092231"/>
          <a:ext cx="2206079" cy="132364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Honors/Awards</a:t>
          </a:r>
          <a:endParaRPr lang="en-US" sz="2500" kern="1200" dirty="0">
            <a:latin typeface="Trajan Pro" pitchFamily="18" charset="0"/>
          </a:endParaRPr>
        </a:p>
      </dsp:txBody>
      <dsp:txXfrm>
        <a:off x="1798416" y="3092231"/>
        <a:ext cx="2206079" cy="1323647"/>
      </dsp:txXfrm>
    </dsp:sp>
    <dsp:sp modelId="{4AFEB989-8454-41F8-887A-6FD8A3E75029}">
      <dsp:nvSpPr>
        <dsp:cNvPr id="0" name=""/>
        <dsp:cNvSpPr/>
      </dsp:nvSpPr>
      <dsp:spPr>
        <a:xfrm>
          <a:off x="4225103" y="3092231"/>
          <a:ext cx="2206079" cy="132364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latin typeface="Trajan Pro" pitchFamily="18" charset="0"/>
            </a:rPr>
            <a:t>References?</a:t>
          </a:r>
          <a:endParaRPr lang="en-US" sz="2500" kern="1200" dirty="0">
            <a:latin typeface="Trajan Pro" pitchFamily="18" charset="0"/>
          </a:endParaRPr>
        </a:p>
      </dsp:txBody>
      <dsp:txXfrm>
        <a:off x="4225103" y="3092231"/>
        <a:ext cx="2206079" cy="1323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DA6E1-BA64-4490-A963-8809FECC8D62}">
      <dsp:nvSpPr>
        <dsp:cNvPr id="0" name=""/>
        <dsp:cNvSpPr/>
      </dsp:nvSpPr>
      <dsp:spPr>
        <a:xfrm>
          <a:off x="3003804" y="2880846"/>
          <a:ext cx="2221992" cy="222199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latin typeface="Trajan Pro" pitchFamily="18" charset="0"/>
            </a:rPr>
            <a:t>Objective</a:t>
          </a:r>
          <a:endParaRPr lang="en-US" sz="3100" kern="1200" dirty="0">
            <a:latin typeface="Trajan Pro" pitchFamily="18" charset="0"/>
          </a:endParaRPr>
        </a:p>
      </dsp:txBody>
      <dsp:txXfrm>
        <a:off x="3329207" y="3206249"/>
        <a:ext cx="1571186" cy="1571186"/>
      </dsp:txXfrm>
    </dsp:sp>
    <dsp:sp modelId="{E2194773-46F6-4628-85D7-3E51F1DEF575}">
      <dsp:nvSpPr>
        <dsp:cNvPr id="0" name=""/>
        <dsp:cNvSpPr/>
      </dsp:nvSpPr>
      <dsp:spPr>
        <a:xfrm rot="12900000">
          <a:off x="1364828" y="2422579"/>
          <a:ext cx="1922062" cy="633267"/>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DC496C8-F865-4AD5-BC0B-6AC035DDF5B1}">
      <dsp:nvSpPr>
        <dsp:cNvPr id="0" name=""/>
        <dsp:cNvSpPr/>
      </dsp:nvSpPr>
      <dsp:spPr>
        <a:xfrm>
          <a:off x="483182" y="1343631"/>
          <a:ext cx="2110892" cy="168871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latin typeface="Trajan Pro" pitchFamily="18" charset="0"/>
            </a:rPr>
            <a:t>Concise</a:t>
          </a:r>
          <a:endParaRPr lang="en-US" sz="4300" kern="1200" dirty="0">
            <a:latin typeface="Trajan Pro" pitchFamily="18" charset="0"/>
          </a:endParaRPr>
        </a:p>
      </dsp:txBody>
      <dsp:txXfrm>
        <a:off x="532643" y="1393092"/>
        <a:ext cx="2011970" cy="1589791"/>
      </dsp:txXfrm>
    </dsp:sp>
    <dsp:sp modelId="{74161E14-D7F5-4924-B89E-AC8C1DF32EF6}">
      <dsp:nvSpPr>
        <dsp:cNvPr id="0" name=""/>
        <dsp:cNvSpPr/>
      </dsp:nvSpPr>
      <dsp:spPr>
        <a:xfrm rot="16200000">
          <a:off x="3153768" y="1491315"/>
          <a:ext cx="1922062" cy="633267"/>
        </a:xfrm>
        <a:prstGeom prst="lef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FABAFA5-BCE3-4CAE-9E3D-249D7DBABC6A}">
      <dsp:nvSpPr>
        <dsp:cNvPr id="0" name=""/>
        <dsp:cNvSpPr/>
      </dsp:nvSpPr>
      <dsp:spPr>
        <a:xfrm>
          <a:off x="3059353" y="2561"/>
          <a:ext cx="2110892" cy="1688713"/>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latin typeface="Trajan Pro" pitchFamily="18" charset="0"/>
            </a:rPr>
            <a:t>Focused</a:t>
          </a:r>
          <a:endParaRPr lang="en-US" sz="4300" kern="1200" dirty="0">
            <a:latin typeface="Trajan Pro" pitchFamily="18" charset="0"/>
          </a:endParaRPr>
        </a:p>
      </dsp:txBody>
      <dsp:txXfrm>
        <a:off x="3108814" y="52022"/>
        <a:ext cx="2011970" cy="1589791"/>
      </dsp:txXfrm>
    </dsp:sp>
    <dsp:sp modelId="{D2679E98-FC4C-46C6-90BC-C21255502D9F}">
      <dsp:nvSpPr>
        <dsp:cNvPr id="0" name=""/>
        <dsp:cNvSpPr/>
      </dsp:nvSpPr>
      <dsp:spPr>
        <a:xfrm rot="19500000">
          <a:off x="4942709" y="2422579"/>
          <a:ext cx="1922062" cy="633267"/>
        </a:xfrm>
        <a:prstGeom prst="lef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DC6BA3A-91FE-4211-99FE-3FF72A5104AA}">
      <dsp:nvSpPr>
        <dsp:cNvPr id="0" name=""/>
        <dsp:cNvSpPr/>
      </dsp:nvSpPr>
      <dsp:spPr>
        <a:xfrm>
          <a:off x="5635524" y="1343631"/>
          <a:ext cx="2110892" cy="1688713"/>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1915" tIns="81915" rIns="81915" bIns="81915" numCol="1" spcCol="1270" anchor="ctr" anchorCtr="0">
          <a:noAutofit/>
        </a:bodyPr>
        <a:lstStyle/>
        <a:p>
          <a:pPr lvl="0" algn="ctr" defTabSz="1911350">
            <a:lnSpc>
              <a:spcPct val="90000"/>
            </a:lnSpc>
            <a:spcBef>
              <a:spcPct val="0"/>
            </a:spcBef>
            <a:spcAft>
              <a:spcPct val="35000"/>
            </a:spcAft>
          </a:pPr>
          <a:r>
            <a:rPr lang="en-US" sz="4300" kern="1200" dirty="0" smtClean="0">
              <a:latin typeface="Trajan Pro" pitchFamily="18" charset="0"/>
            </a:rPr>
            <a:t>Tailored </a:t>
          </a:r>
          <a:endParaRPr lang="en-US" sz="4300" kern="1200" dirty="0">
            <a:latin typeface="Trajan Pro" pitchFamily="18" charset="0"/>
          </a:endParaRPr>
        </a:p>
      </dsp:txBody>
      <dsp:txXfrm>
        <a:off x="5684985" y="1393092"/>
        <a:ext cx="2011970" cy="1589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DE13B-12B5-423F-B26E-ACD2A3B2A6FE}">
      <dsp:nvSpPr>
        <dsp:cNvPr id="0" name=""/>
        <dsp:cNvSpPr/>
      </dsp:nvSpPr>
      <dsp:spPr>
        <a:xfrm>
          <a:off x="0" y="426885"/>
          <a:ext cx="8077200" cy="166635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26880" tIns="479044" rIns="626880"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latin typeface="Trajan Pro" pitchFamily="18" charset="0"/>
            </a:rPr>
            <a:t>Degree/Expected Graduation Date</a:t>
          </a:r>
          <a:endParaRPr lang="en-US" sz="2300" kern="1200" dirty="0">
            <a:latin typeface="Trajan Pro" pitchFamily="18" charset="0"/>
          </a:endParaRPr>
        </a:p>
        <a:p>
          <a:pPr marL="228600" lvl="1" indent="-228600" algn="l" defTabSz="1022350">
            <a:lnSpc>
              <a:spcPct val="90000"/>
            </a:lnSpc>
            <a:spcBef>
              <a:spcPct val="0"/>
            </a:spcBef>
            <a:spcAft>
              <a:spcPct val="15000"/>
            </a:spcAft>
            <a:buChar char="••"/>
          </a:pPr>
          <a:r>
            <a:rPr lang="en-US" sz="2300" kern="1200" dirty="0" smtClean="0">
              <a:latin typeface="Trajan Pro" pitchFamily="18" charset="0"/>
            </a:rPr>
            <a:t>GPA</a:t>
          </a:r>
          <a:endParaRPr lang="en-US" sz="2300" kern="1200" dirty="0">
            <a:latin typeface="Trajan Pro" pitchFamily="18" charset="0"/>
          </a:endParaRPr>
        </a:p>
        <a:p>
          <a:pPr marL="228600" lvl="1" indent="-228600" algn="l" defTabSz="1022350">
            <a:lnSpc>
              <a:spcPct val="90000"/>
            </a:lnSpc>
            <a:spcBef>
              <a:spcPct val="0"/>
            </a:spcBef>
            <a:spcAft>
              <a:spcPct val="15000"/>
            </a:spcAft>
            <a:buChar char="••"/>
          </a:pPr>
          <a:r>
            <a:rPr lang="en-US" sz="2300" kern="1200" dirty="0" smtClean="0">
              <a:latin typeface="Trajan Pro" pitchFamily="18" charset="0"/>
            </a:rPr>
            <a:t>Honors</a:t>
          </a:r>
          <a:endParaRPr lang="en-US" sz="2300" kern="1200" dirty="0">
            <a:latin typeface="Trajan Pro" pitchFamily="18" charset="0"/>
          </a:endParaRPr>
        </a:p>
      </dsp:txBody>
      <dsp:txXfrm>
        <a:off x="0" y="426885"/>
        <a:ext cx="8077200" cy="1666350"/>
      </dsp:txXfrm>
    </dsp:sp>
    <dsp:sp modelId="{0B989A4A-5D22-4F6F-A80E-1F659CB01E76}">
      <dsp:nvSpPr>
        <dsp:cNvPr id="0" name=""/>
        <dsp:cNvSpPr/>
      </dsp:nvSpPr>
      <dsp:spPr>
        <a:xfrm>
          <a:off x="403860" y="87405"/>
          <a:ext cx="5654040" cy="6789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latin typeface="Trajan Pro" pitchFamily="18" charset="0"/>
            </a:rPr>
            <a:t>School/Location</a:t>
          </a:r>
          <a:endParaRPr lang="en-US" sz="2300" kern="1200" dirty="0">
            <a:latin typeface="Trajan Pro" pitchFamily="18" charset="0"/>
          </a:endParaRPr>
        </a:p>
      </dsp:txBody>
      <dsp:txXfrm>
        <a:off x="437004" y="120549"/>
        <a:ext cx="5587752" cy="612672"/>
      </dsp:txXfrm>
    </dsp:sp>
    <dsp:sp modelId="{EB6F4DC2-986E-4B61-B848-EA26527F3DAF}">
      <dsp:nvSpPr>
        <dsp:cNvPr id="0" name=""/>
        <dsp:cNvSpPr/>
      </dsp:nvSpPr>
      <dsp:spPr>
        <a:xfrm>
          <a:off x="0" y="2556915"/>
          <a:ext cx="8077200" cy="579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7C3989D-EFE3-47CF-85AE-7D031CA94481}">
      <dsp:nvSpPr>
        <dsp:cNvPr id="0" name=""/>
        <dsp:cNvSpPr/>
      </dsp:nvSpPr>
      <dsp:spPr>
        <a:xfrm>
          <a:off x="403860" y="2217435"/>
          <a:ext cx="5654040" cy="6789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latin typeface="Trajan Pro" pitchFamily="18" charset="0"/>
            </a:rPr>
            <a:t>Relevant Courses</a:t>
          </a:r>
          <a:endParaRPr lang="en-US" sz="2300" kern="1200" dirty="0">
            <a:latin typeface="Trajan Pro" pitchFamily="18" charset="0"/>
          </a:endParaRPr>
        </a:p>
      </dsp:txBody>
      <dsp:txXfrm>
        <a:off x="437004" y="2250579"/>
        <a:ext cx="5587752" cy="612672"/>
      </dsp:txXfrm>
    </dsp:sp>
    <dsp:sp modelId="{FB6B5B2A-BC77-4031-AD5E-3B90D2099321}">
      <dsp:nvSpPr>
        <dsp:cNvPr id="0" name=""/>
        <dsp:cNvSpPr/>
      </dsp:nvSpPr>
      <dsp:spPr>
        <a:xfrm>
          <a:off x="0" y="3600195"/>
          <a:ext cx="8077200" cy="5796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5BD45D4-D97D-47B0-94C4-EB6FD0A9145F}">
      <dsp:nvSpPr>
        <dsp:cNvPr id="0" name=""/>
        <dsp:cNvSpPr/>
      </dsp:nvSpPr>
      <dsp:spPr>
        <a:xfrm>
          <a:off x="403860" y="3260715"/>
          <a:ext cx="5654040" cy="6789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3709" tIns="0" rIns="213709" bIns="0" numCol="1" spcCol="1270" anchor="ctr" anchorCtr="0">
          <a:noAutofit/>
        </a:bodyPr>
        <a:lstStyle/>
        <a:p>
          <a:pPr lvl="0" algn="l" defTabSz="1022350">
            <a:lnSpc>
              <a:spcPct val="90000"/>
            </a:lnSpc>
            <a:spcBef>
              <a:spcPct val="0"/>
            </a:spcBef>
            <a:spcAft>
              <a:spcPct val="35000"/>
            </a:spcAft>
          </a:pPr>
          <a:r>
            <a:rPr lang="en-US" sz="2300" kern="1200" dirty="0" smtClean="0">
              <a:latin typeface="Trajan Pro" pitchFamily="18" charset="0"/>
            </a:rPr>
            <a:t>Study Abroad Experience</a:t>
          </a:r>
          <a:endParaRPr lang="en-US" sz="2300" kern="1200" dirty="0">
            <a:latin typeface="Trajan Pro" pitchFamily="18" charset="0"/>
          </a:endParaRPr>
        </a:p>
      </dsp:txBody>
      <dsp:txXfrm>
        <a:off x="437004" y="3293859"/>
        <a:ext cx="5587752" cy="6126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7BAD1-2AA8-4A30-88DC-29A2053CE12D}">
      <dsp:nvSpPr>
        <dsp:cNvPr id="0" name=""/>
        <dsp:cNvSpPr/>
      </dsp:nvSpPr>
      <dsp:spPr>
        <a:xfrm>
          <a:off x="0" y="721518"/>
          <a:ext cx="2524125" cy="151447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Related Experience</a:t>
          </a:r>
          <a:endParaRPr lang="en-US" sz="1900" b="1" kern="1200" dirty="0">
            <a:latin typeface="Trajan Pro" pitchFamily="18" charset="0"/>
          </a:endParaRPr>
        </a:p>
      </dsp:txBody>
      <dsp:txXfrm>
        <a:off x="0" y="721518"/>
        <a:ext cx="2524125" cy="1514475"/>
      </dsp:txXfrm>
    </dsp:sp>
    <dsp:sp modelId="{DAAC2EEA-7C10-4DC1-98E5-841620F4ACFD}">
      <dsp:nvSpPr>
        <dsp:cNvPr id="0" name=""/>
        <dsp:cNvSpPr/>
      </dsp:nvSpPr>
      <dsp:spPr>
        <a:xfrm>
          <a:off x="2776537" y="721518"/>
          <a:ext cx="2524125" cy="1514475"/>
        </a:xfrm>
        <a:prstGeom prst="rect">
          <a:avLst/>
        </a:prstGeom>
        <a:gradFill rotWithShape="0">
          <a:gsLst>
            <a:gs pos="0">
              <a:schemeClr val="accent3">
                <a:hueOff val="2250053"/>
                <a:satOff val="-3376"/>
                <a:lumOff val="-549"/>
                <a:alphaOff val="0"/>
                <a:shade val="51000"/>
                <a:satMod val="130000"/>
              </a:schemeClr>
            </a:gs>
            <a:gs pos="80000">
              <a:schemeClr val="accent3">
                <a:hueOff val="2250053"/>
                <a:satOff val="-3376"/>
                <a:lumOff val="-549"/>
                <a:alphaOff val="0"/>
                <a:shade val="93000"/>
                <a:satMod val="130000"/>
              </a:schemeClr>
            </a:gs>
            <a:gs pos="100000">
              <a:schemeClr val="accent3">
                <a:hueOff val="2250053"/>
                <a:satOff val="-3376"/>
                <a:lumOff val="-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Research Experience</a:t>
          </a:r>
          <a:endParaRPr lang="en-US" sz="1900" b="1" kern="1200" dirty="0">
            <a:latin typeface="Trajan Pro" pitchFamily="18" charset="0"/>
          </a:endParaRPr>
        </a:p>
      </dsp:txBody>
      <dsp:txXfrm>
        <a:off x="2776537" y="721518"/>
        <a:ext cx="2524125" cy="1514475"/>
      </dsp:txXfrm>
    </dsp:sp>
    <dsp:sp modelId="{BFF3381B-8655-4218-88A8-ED9BBC458D65}">
      <dsp:nvSpPr>
        <dsp:cNvPr id="0" name=""/>
        <dsp:cNvSpPr/>
      </dsp:nvSpPr>
      <dsp:spPr>
        <a:xfrm>
          <a:off x="5553075" y="721518"/>
          <a:ext cx="2524125" cy="1514475"/>
        </a:xfrm>
        <a:prstGeom prst="rect">
          <a:avLst/>
        </a:prstGeom>
        <a:gradFill rotWithShape="0">
          <a:gsLst>
            <a:gs pos="0">
              <a:schemeClr val="accent3">
                <a:hueOff val="4500106"/>
                <a:satOff val="-6752"/>
                <a:lumOff val="-1098"/>
                <a:alphaOff val="0"/>
                <a:shade val="51000"/>
                <a:satMod val="130000"/>
              </a:schemeClr>
            </a:gs>
            <a:gs pos="80000">
              <a:schemeClr val="accent3">
                <a:hueOff val="4500106"/>
                <a:satOff val="-6752"/>
                <a:lumOff val="-1098"/>
                <a:alphaOff val="0"/>
                <a:shade val="93000"/>
                <a:satMod val="130000"/>
              </a:schemeClr>
            </a:gs>
            <a:gs pos="100000">
              <a:schemeClr val="accent3">
                <a:hueOff val="4500106"/>
                <a:satOff val="-6752"/>
                <a:lumOff val="-10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Leadership Experience</a:t>
          </a:r>
          <a:endParaRPr lang="en-US" sz="1900" b="1" kern="1200" dirty="0">
            <a:latin typeface="Trajan Pro" pitchFamily="18" charset="0"/>
          </a:endParaRPr>
        </a:p>
      </dsp:txBody>
      <dsp:txXfrm>
        <a:off x="5553075" y="721518"/>
        <a:ext cx="2524125" cy="1514475"/>
      </dsp:txXfrm>
    </dsp:sp>
    <dsp:sp modelId="{E7CB3293-94A9-4B2E-825B-4480C7151C98}">
      <dsp:nvSpPr>
        <dsp:cNvPr id="0" name=""/>
        <dsp:cNvSpPr/>
      </dsp:nvSpPr>
      <dsp:spPr>
        <a:xfrm>
          <a:off x="0" y="2488406"/>
          <a:ext cx="2524125" cy="1514475"/>
        </a:xfrm>
        <a:prstGeom prst="rect">
          <a:avLst/>
        </a:prstGeom>
        <a:gradFill rotWithShape="0">
          <a:gsLst>
            <a:gs pos="0">
              <a:schemeClr val="accent3">
                <a:hueOff val="6750158"/>
                <a:satOff val="-10128"/>
                <a:lumOff val="-1647"/>
                <a:alphaOff val="0"/>
                <a:shade val="51000"/>
                <a:satMod val="130000"/>
              </a:schemeClr>
            </a:gs>
            <a:gs pos="80000">
              <a:schemeClr val="accent3">
                <a:hueOff val="6750158"/>
                <a:satOff val="-10128"/>
                <a:lumOff val="-1647"/>
                <a:alphaOff val="0"/>
                <a:shade val="93000"/>
                <a:satMod val="130000"/>
              </a:schemeClr>
            </a:gs>
            <a:gs pos="100000">
              <a:schemeClr val="accent3">
                <a:hueOff val="6750158"/>
                <a:satOff val="-10128"/>
                <a:lumOff val="-16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Non-related Work Experience</a:t>
          </a:r>
          <a:endParaRPr lang="en-US" sz="1900" b="1" kern="1200" dirty="0">
            <a:latin typeface="Trajan Pro" pitchFamily="18" charset="0"/>
          </a:endParaRPr>
        </a:p>
      </dsp:txBody>
      <dsp:txXfrm>
        <a:off x="0" y="2488406"/>
        <a:ext cx="2524125" cy="1514475"/>
      </dsp:txXfrm>
    </dsp:sp>
    <dsp:sp modelId="{9B3CD4F4-6764-42FC-ACFE-F80207EB5912}">
      <dsp:nvSpPr>
        <dsp:cNvPr id="0" name=""/>
        <dsp:cNvSpPr/>
      </dsp:nvSpPr>
      <dsp:spPr>
        <a:xfrm>
          <a:off x="2776537" y="2488406"/>
          <a:ext cx="2524125" cy="1514475"/>
        </a:xfrm>
        <a:prstGeom prst="rect">
          <a:avLst/>
        </a:prstGeom>
        <a:gradFill rotWithShape="0">
          <a:gsLst>
            <a:gs pos="0">
              <a:schemeClr val="accent3">
                <a:hueOff val="9000211"/>
                <a:satOff val="-13504"/>
                <a:lumOff val="-2196"/>
                <a:alphaOff val="0"/>
                <a:shade val="51000"/>
                <a:satMod val="130000"/>
              </a:schemeClr>
            </a:gs>
            <a:gs pos="80000">
              <a:schemeClr val="accent3">
                <a:hueOff val="9000211"/>
                <a:satOff val="-13504"/>
                <a:lumOff val="-2196"/>
                <a:alphaOff val="0"/>
                <a:shade val="93000"/>
                <a:satMod val="130000"/>
              </a:schemeClr>
            </a:gs>
            <a:gs pos="100000">
              <a:schemeClr val="accent3">
                <a:hueOff val="9000211"/>
                <a:satOff val="-13504"/>
                <a:lumOff val="-21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Community Involvement</a:t>
          </a:r>
          <a:endParaRPr lang="en-US" sz="1900" b="1" kern="1200" dirty="0">
            <a:latin typeface="Trajan Pro" pitchFamily="18" charset="0"/>
          </a:endParaRPr>
        </a:p>
      </dsp:txBody>
      <dsp:txXfrm>
        <a:off x="2776537" y="2488406"/>
        <a:ext cx="2524125" cy="1514475"/>
      </dsp:txXfrm>
    </dsp:sp>
    <dsp:sp modelId="{A8408B74-EB4D-49A4-A652-ABDFA340CDE3}">
      <dsp:nvSpPr>
        <dsp:cNvPr id="0" name=""/>
        <dsp:cNvSpPr/>
      </dsp:nvSpPr>
      <dsp:spPr>
        <a:xfrm>
          <a:off x="5553075" y="2488406"/>
          <a:ext cx="2524125" cy="1514475"/>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latin typeface="Trajan Pro" pitchFamily="18" charset="0"/>
            </a:rPr>
            <a:t>Membership to Academic/Professional Organizations</a:t>
          </a:r>
          <a:endParaRPr lang="en-US" sz="1900" b="1" kern="1200" dirty="0">
            <a:latin typeface="Trajan Pro" pitchFamily="18" charset="0"/>
          </a:endParaRPr>
        </a:p>
      </dsp:txBody>
      <dsp:txXfrm>
        <a:off x="5553075" y="2488406"/>
        <a:ext cx="2524125" cy="15144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48F4F-9589-43FB-82E3-E0C106608362}">
      <dsp:nvSpPr>
        <dsp:cNvPr id="0" name=""/>
        <dsp:cNvSpPr/>
      </dsp:nvSpPr>
      <dsp:spPr>
        <a:xfrm>
          <a:off x="3592636" y="41"/>
          <a:ext cx="1501526" cy="97599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Work Experience</a:t>
          </a:r>
          <a:endParaRPr lang="en-US" sz="1800" b="1" kern="1200" dirty="0">
            <a:latin typeface="Trajan Pro" pitchFamily="18" charset="0"/>
          </a:endParaRPr>
        </a:p>
      </dsp:txBody>
      <dsp:txXfrm>
        <a:off x="3640280" y="47685"/>
        <a:ext cx="1406238" cy="880704"/>
      </dsp:txXfrm>
    </dsp:sp>
    <dsp:sp modelId="{62429DCC-A8C3-4608-B3DA-6AB1E1ABAC5F}">
      <dsp:nvSpPr>
        <dsp:cNvPr id="0" name=""/>
        <dsp:cNvSpPr/>
      </dsp:nvSpPr>
      <dsp:spPr>
        <a:xfrm>
          <a:off x="2391530" y="488037"/>
          <a:ext cx="3903738" cy="3903738"/>
        </a:xfrm>
        <a:custGeom>
          <a:avLst/>
          <a:gdLst/>
          <a:ahLst/>
          <a:cxnLst/>
          <a:rect l="0" t="0" r="0" b="0"/>
          <a:pathLst>
            <a:path>
              <a:moveTo>
                <a:pt x="2712971" y="154505"/>
              </a:moveTo>
              <a:arcTo wR="1951869" hR="1951869" stAng="17577029" swAng="1963888"/>
            </a:path>
          </a:pathLst>
        </a:cu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F34288FB-36FA-46B4-B4F6-4D4F5D081E12}">
      <dsp:nvSpPr>
        <dsp:cNvPr id="0" name=""/>
        <dsp:cNvSpPr/>
      </dsp:nvSpPr>
      <dsp:spPr>
        <a:xfrm>
          <a:off x="5448974" y="1348749"/>
          <a:ext cx="1501526" cy="97599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Internships</a:t>
          </a:r>
          <a:endParaRPr lang="en-US" sz="1800" b="1" kern="1200" dirty="0">
            <a:latin typeface="Trajan Pro" pitchFamily="18" charset="0"/>
          </a:endParaRPr>
        </a:p>
      </dsp:txBody>
      <dsp:txXfrm>
        <a:off x="5496618" y="1396393"/>
        <a:ext cx="1406238" cy="880704"/>
      </dsp:txXfrm>
    </dsp:sp>
    <dsp:sp modelId="{B64A5367-6E1D-495E-8347-63E1439F9BEE}">
      <dsp:nvSpPr>
        <dsp:cNvPr id="0" name=""/>
        <dsp:cNvSpPr/>
      </dsp:nvSpPr>
      <dsp:spPr>
        <a:xfrm>
          <a:off x="2391530" y="488037"/>
          <a:ext cx="3903738" cy="3903738"/>
        </a:xfrm>
        <a:custGeom>
          <a:avLst/>
          <a:gdLst/>
          <a:ahLst/>
          <a:cxnLst/>
          <a:rect l="0" t="0" r="0" b="0"/>
          <a:pathLst>
            <a:path>
              <a:moveTo>
                <a:pt x="3901035" y="1849191"/>
              </a:moveTo>
              <a:arcTo wR="1951869" hR="1951869" stAng="21419074" swAng="2198109"/>
            </a:path>
          </a:pathLst>
        </a:custGeom>
        <a:no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FF7F416D-074D-48DB-90AF-AE608737BDDB}">
      <dsp:nvSpPr>
        <dsp:cNvPr id="0" name=""/>
        <dsp:cNvSpPr/>
      </dsp:nvSpPr>
      <dsp:spPr>
        <a:xfrm>
          <a:off x="4739916" y="3531005"/>
          <a:ext cx="1501526" cy="975992"/>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Campus Involvement</a:t>
          </a:r>
          <a:endParaRPr lang="en-US" sz="1800" b="1" kern="1200" dirty="0">
            <a:latin typeface="Trajan Pro" pitchFamily="18" charset="0"/>
          </a:endParaRPr>
        </a:p>
      </dsp:txBody>
      <dsp:txXfrm>
        <a:off x="4787560" y="3578649"/>
        <a:ext cx="1406238" cy="880704"/>
      </dsp:txXfrm>
    </dsp:sp>
    <dsp:sp modelId="{2D3F82F3-9EC2-4A63-A92A-3A218E2208BB}">
      <dsp:nvSpPr>
        <dsp:cNvPr id="0" name=""/>
        <dsp:cNvSpPr/>
      </dsp:nvSpPr>
      <dsp:spPr>
        <a:xfrm>
          <a:off x="2391530" y="488037"/>
          <a:ext cx="3903738" cy="3903738"/>
        </a:xfrm>
        <a:custGeom>
          <a:avLst/>
          <a:gdLst/>
          <a:ahLst/>
          <a:cxnLst/>
          <a:rect l="0" t="0" r="0" b="0"/>
          <a:pathLst>
            <a:path>
              <a:moveTo>
                <a:pt x="2340617" y="3864633"/>
              </a:moveTo>
              <a:arcTo wR="1951869" hR="1951869" stAng="4710704" swAng="1378591"/>
            </a:path>
          </a:pathLst>
        </a:custGeom>
        <a:no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B2E16C37-A69A-4CF2-98F1-3C4829C28B7E}">
      <dsp:nvSpPr>
        <dsp:cNvPr id="0" name=""/>
        <dsp:cNvSpPr/>
      </dsp:nvSpPr>
      <dsp:spPr>
        <a:xfrm>
          <a:off x="2445356" y="3531005"/>
          <a:ext cx="1501526" cy="97599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Community Service</a:t>
          </a:r>
          <a:endParaRPr lang="en-US" sz="1800" b="1" kern="1200" dirty="0">
            <a:latin typeface="Trajan Pro" pitchFamily="18" charset="0"/>
          </a:endParaRPr>
        </a:p>
      </dsp:txBody>
      <dsp:txXfrm>
        <a:off x="2493000" y="3578649"/>
        <a:ext cx="1406238" cy="880704"/>
      </dsp:txXfrm>
    </dsp:sp>
    <dsp:sp modelId="{B87C0327-823F-40FE-AFAF-31EE9CEE91C6}">
      <dsp:nvSpPr>
        <dsp:cNvPr id="0" name=""/>
        <dsp:cNvSpPr/>
      </dsp:nvSpPr>
      <dsp:spPr>
        <a:xfrm>
          <a:off x="2391530" y="488037"/>
          <a:ext cx="3903738" cy="3903738"/>
        </a:xfrm>
        <a:custGeom>
          <a:avLst/>
          <a:gdLst/>
          <a:ahLst/>
          <a:cxnLst/>
          <a:rect l="0" t="0" r="0" b="0"/>
          <a:pathLst>
            <a:path>
              <a:moveTo>
                <a:pt x="326487" y="3032576"/>
              </a:moveTo>
              <a:arcTo wR="1951869" hR="1951869" stAng="8782817" swAng="2198109"/>
            </a:path>
          </a:pathLst>
        </a:custGeom>
        <a:no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64621489-8449-444D-99E3-5F07A754E966}">
      <dsp:nvSpPr>
        <dsp:cNvPr id="0" name=""/>
        <dsp:cNvSpPr/>
      </dsp:nvSpPr>
      <dsp:spPr>
        <a:xfrm>
          <a:off x="1736298" y="1348749"/>
          <a:ext cx="1501526" cy="975992"/>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latin typeface="Trajan Pro" pitchFamily="18" charset="0"/>
            </a:rPr>
            <a:t>Part-time and or Work Study</a:t>
          </a:r>
          <a:endParaRPr lang="en-US" sz="1800" b="1" kern="1200" dirty="0">
            <a:latin typeface="Trajan Pro" pitchFamily="18" charset="0"/>
          </a:endParaRPr>
        </a:p>
      </dsp:txBody>
      <dsp:txXfrm>
        <a:off x="1783942" y="1396393"/>
        <a:ext cx="1406238" cy="880704"/>
      </dsp:txXfrm>
    </dsp:sp>
    <dsp:sp modelId="{1017C5B8-085D-4F6D-95B5-467E1CCC370D}">
      <dsp:nvSpPr>
        <dsp:cNvPr id="0" name=""/>
        <dsp:cNvSpPr/>
      </dsp:nvSpPr>
      <dsp:spPr>
        <a:xfrm>
          <a:off x="2391530" y="488037"/>
          <a:ext cx="3903738" cy="3903738"/>
        </a:xfrm>
        <a:custGeom>
          <a:avLst/>
          <a:gdLst/>
          <a:ahLst/>
          <a:cxnLst/>
          <a:rect l="0" t="0" r="0" b="0"/>
          <a:pathLst>
            <a:path>
              <a:moveTo>
                <a:pt x="339780" y="851431"/>
              </a:moveTo>
              <a:arcTo wR="1951869" hR="1951869" stAng="12859084" swAng="1963888"/>
            </a:path>
          </a:pathLst>
        </a:custGeom>
        <a:noFill/>
        <a:ln w="9525"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7ACFA-09A9-420A-8862-17E6526A4416}">
      <dsp:nvSpPr>
        <dsp:cNvPr id="0" name=""/>
        <dsp:cNvSpPr/>
      </dsp:nvSpPr>
      <dsp:spPr>
        <a:xfrm>
          <a:off x="1371" y="1110601"/>
          <a:ext cx="1817396" cy="181739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Trajan Pro" pitchFamily="18" charset="0"/>
            </a:rPr>
            <a:t>Skills</a:t>
          </a:r>
          <a:endParaRPr lang="en-US" sz="2000" b="1" kern="1200" dirty="0">
            <a:latin typeface="Trajan Pro" pitchFamily="18" charset="0"/>
          </a:endParaRPr>
        </a:p>
      </dsp:txBody>
      <dsp:txXfrm>
        <a:off x="267522" y="1376752"/>
        <a:ext cx="1285094" cy="1285094"/>
      </dsp:txXfrm>
    </dsp:sp>
    <dsp:sp modelId="{43FC7801-9D08-431A-B64F-EEF829A317B5}">
      <dsp:nvSpPr>
        <dsp:cNvPr id="0" name=""/>
        <dsp:cNvSpPr/>
      </dsp:nvSpPr>
      <dsp:spPr>
        <a:xfrm>
          <a:off x="1966339" y="1492255"/>
          <a:ext cx="1054089" cy="1054089"/>
        </a:xfrm>
        <a:prstGeom prst="mathPlus">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106058" y="1895339"/>
        <a:ext cx="774651" cy="247921"/>
      </dsp:txXfrm>
    </dsp:sp>
    <dsp:sp modelId="{CDE201AF-5E28-4182-8087-359AF24FE086}">
      <dsp:nvSpPr>
        <dsp:cNvPr id="0" name=""/>
        <dsp:cNvSpPr/>
      </dsp:nvSpPr>
      <dsp:spPr>
        <a:xfrm>
          <a:off x="3168001" y="1110601"/>
          <a:ext cx="1817396" cy="181739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Trajan Pro" pitchFamily="18" charset="0"/>
            </a:rPr>
            <a:t>Context</a:t>
          </a:r>
          <a:endParaRPr lang="en-US" sz="2000" b="1" kern="1200" dirty="0">
            <a:latin typeface="Trajan Pro" pitchFamily="18" charset="0"/>
          </a:endParaRPr>
        </a:p>
      </dsp:txBody>
      <dsp:txXfrm>
        <a:off x="3434152" y="1376752"/>
        <a:ext cx="1285094" cy="1285094"/>
      </dsp:txXfrm>
    </dsp:sp>
    <dsp:sp modelId="{1E2CB725-F746-42D6-9A29-FF3ECC499F67}">
      <dsp:nvSpPr>
        <dsp:cNvPr id="0" name=""/>
        <dsp:cNvSpPr/>
      </dsp:nvSpPr>
      <dsp:spPr>
        <a:xfrm>
          <a:off x="5132970" y="1492255"/>
          <a:ext cx="1054089" cy="1054089"/>
        </a:xfrm>
        <a:prstGeom prst="mathEqual">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272689" y="1709397"/>
        <a:ext cx="774651" cy="619805"/>
      </dsp:txXfrm>
    </dsp:sp>
    <dsp:sp modelId="{76AF4DBC-9BBF-4673-BDF8-F92CA426C300}">
      <dsp:nvSpPr>
        <dsp:cNvPr id="0" name=""/>
        <dsp:cNvSpPr/>
      </dsp:nvSpPr>
      <dsp:spPr>
        <a:xfrm>
          <a:off x="6334632" y="1110601"/>
          <a:ext cx="1817396" cy="181739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Trajan Pro" pitchFamily="18" charset="0"/>
            </a:rPr>
            <a:t>Effective Experience Section</a:t>
          </a:r>
          <a:endParaRPr lang="en-US" sz="2000" b="1" kern="1200" dirty="0">
            <a:latin typeface="Trajan Pro" pitchFamily="18" charset="0"/>
          </a:endParaRPr>
        </a:p>
      </dsp:txBody>
      <dsp:txXfrm>
        <a:off x="6600783" y="1376752"/>
        <a:ext cx="1285094" cy="12850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D4735-9844-46CC-BB3D-68D7FBE15638}">
      <dsp:nvSpPr>
        <dsp:cNvPr id="0" name=""/>
        <dsp:cNvSpPr/>
      </dsp:nvSpPr>
      <dsp:spPr>
        <a:xfrm>
          <a:off x="0" y="39180"/>
          <a:ext cx="7924800" cy="748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Related Experience</a:t>
          </a:r>
          <a:endParaRPr lang="en-US" sz="3200" kern="1200" dirty="0">
            <a:latin typeface="Trajan Pro" pitchFamily="18" charset="0"/>
          </a:endParaRPr>
        </a:p>
      </dsp:txBody>
      <dsp:txXfrm>
        <a:off x="36553" y="75733"/>
        <a:ext cx="7851694" cy="675694"/>
      </dsp:txXfrm>
    </dsp:sp>
    <dsp:sp modelId="{E99B01D0-8221-4932-8F3D-B1AC4E7608D7}">
      <dsp:nvSpPr>
        <dsp:cNvPr id="0" name=""/>
        <dsp:cNvSpPr/>
      </dsp:nvSpPr>
      <dsp:spPr>
        <a:xfrm>
          <a:off x="0" y="880140"/>
          <a:ext cx="7924800" cy="748800"/>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Leadership Experience</a:t>
          </a:r>
          <a:endParaRPr lang="en-US" sz="3200" kern="1200" dirty="0">
            <a:latin typeface="Trajan Pro" pitchFamily="18" charset="0"/>
          </a:endParaRPr>
        </a:p>
      </dsp:txBody>
      <dsp:txXfrm>
        <a:off x="36553" y="916693"/>
        <a:ext cx="7851694" cy="675694"/>
      </dsp:txXfrm>
    </dsp:sp>
    <dsp:sp modelId="{3CDF1CE9-A861-4E07-840B-E7C36ABA63E8}">
      <dsp:nvSpPr>
        <dsp:cNvPr id="0" name=""/>
        <dsp:cNvSpPr/>
      </dsp:nvSpPr>
      <dsp:spPr>
        <a:xfrm>
          <a:off x="0" y="1721100"/>
          <a:ext cx="7924800" cy="74880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Campus Involvement</a:t>
          </a:r>
          <a:endParaRPr lang="en-US" sz="3200" kern="1200" dirty="0">
            <a:latin typeface="Trajan Pro" pitchFamily="18" charset="0"/>
          </a:endParaRPr>
        </a:p>
      </dsp:txBody>
      <dsp:txXfrm>
        <a:off x="36553" y="1757653"/>
        <a:ext cx="7851694" cy="675694"/>
      </dsp:txXfrm>
    </dsp:sp>
    <dsp:sp modelId="{89B7C9DD-AE8D-4FEA-8909-2CF5B35D9CF3}">
      <dsp:nvSpPr>
        <dsp:cNvPr id="0" name=""/>
        <dsp:cNvSpPr/>
      </dsp:nvSpPr>
      <dsp:spPr>
        <a:xfrm>
          <a:off x="0" y="2562060"/>
          <a:ext cx="7924800" cy="748800"/>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Volunteer Experience</a:t>
          </a:r>
          <a:endParaRPr lang="en-US" sz="3200" kern="1200" dirty="0">
            <a:latin typeface="Trajan Pro" pitchFamily="18" charset="0"/>
          </a:endParaRPr>
        </a:p>
      </dsp:txBody>
      <dsp:txXfrm>
        <a:off x="36553" y="2598613"/>
        <a:ext cx="7851694" cy="675694"/>
      </dsp:txXfrm>
    </dsp:sp>
    <dsp:sp modelId="{B8F135DF-D48B-44E3-A4A0-5A6A8398394B}">
      <dsp:nvSpPr>
        <dsp:cNvPr id="0" name=""/>
        <dsp:cNvSpPr/>
      </dsp:nvSpPr>
      <dsp:spPr>
        <a:xfrm>
          <a:off x="0" y="3403020"/>
          <a:ext cx="7924800" cy="7488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latin typeface="Trajan Pro" pitchFamily="18" charset="0"/>
            </a:rPr>
            <a:t>Activities</a:t>
          </a:r>
          <a:endParaRPr lang="en-US" sz="3200" kern="1200" dirty="0">
            <a:latin typeface="Trajan Pro" pitchFamily="18" charset="0"/>
          </a:endParaRPr>
        </a:p>
      </dsp:txBody>
      <dsp:txXfrm>
        <a:off x="36553" y="3439573"/>
        <a:ext cx="7851694" cy="675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7">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8">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9">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17A3BA-D14C-41FD-895B-4E799628C632}" type="datetimeFigureOut">
              <a:rPr lang="en-US" smtClean="0"/>
              <a:pPr/>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7441B-D626-4A9F-B4D1-AE55F4310D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2400" b="1" dirty="0" smtClean="0"/>
              <a:t>To get an interview or gain acceptance</a:t>
            </a:r>
          </a:p>
          <a:p>
            <a:pPr eaLnBrk="1" hangingPunct="1"/>
            <a:r>
              <a:rPr lang="en-US" sz="2400" b="1" dirty="0" smtClean="0"/>
              <a:t>To grab the reader’s attention </a:t>
            </a:r>
          </a:p>
          <a:p>
            <a:pPr lvl="1" eaLnBrk="1" hangingPunct="1"/>
            <a:r>
              <a:rPr lang="en-US" dirty="0" smtClean="0"/>
              <a:t>Most recruiter only look at each resume for about 15-30 seconds</a:t>
            </a:r>
          </a:p>
          <a:p>
            <a:pPr eaLnBrk="1" hangingPunct="1"/>
            <a:r>
              <a:rPr lang="en-US" sz="2400" b="1" dirty="0" smtClean="0"/>
              <a:t>To present your qualifications:  </a:t>
            </a:r>
          </a:p>
          <a:p>
            <a:pPr lvl="1" eaLnBrk="1" hangingPunct="1"/>
            <a:r>
              <a:rPr lang="en-US" dirty="0" smtClean="0"/>
              <a:t>An advertisement of your abilities, accomplishments, and future capabilities</a:t>
            </a:r>
          </a:p>
          <a:p>
            <a:pPr lvl="1" eaLnBrk="1" hangingPunct="1"/>
            <a:r>
              <a:rPr lang="en-US" dirty="0" smtClean="0"/>
              <a:t>Tell a story about you in a professional setting</a:t>
            </a:r>
          </a:p>
          <a:p>
            <a:pPr lvl="1" eaLnBrk="1" hangingPunct="1"/>
            <a:r>
              <a:rPr lang="en-US" dirty="0" smtClean="0"/>
              <a:t>What actions you took to make those things happen, and what supportive personal characteristics you bring/brought to the job</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Qualify and Quantify your experiences – give specific details, use numbers if possible/appropriate</a:t>
            </a:r>
          </a:p>
          <a:p>
            <a:pPr>
              <a:spcBef>
                <a:spcPct val="0"/>
              </a:spcBef>
            </a:pPr>
            <a:endParaRPr lang="en-US" dirty="0" smtClean="0"/>
          </a:p>
          <a:p>
            <a:pPr>
              <a:spcBef>
                <a:spcPct val="0"/>
              </a:spcBef>
            </a:pPr>
            <a:r>
              <a:rPr lang="en-US" dirty="0" smtClean="0"/>
              <a:t>Breadth – showcasing a wide variety of skills and experiences</a:t>
            </a:r>
          </a:p>
          <a:p>
            <a:pPr>
              <a:spcBef>
                <a:spcPct val="0"/>
              </a:spcBef>
            </a:pPr>
            <a:r>
              <a:rPr lang="en-US" dirty="0" smtClean="0"/>
              <a:t>Depth – Detailed experiences, focused in an area</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Microsoft</a:t>
            </a:r>
            <a:r>
              <a:rPr lang="en-US" baseline="0" dirty="0" smtClean="0"/>
              <a:t> Office?</a:t>
            </a:r>
          </a:p>
          <a:p>
            <a:r>
              <a:rPr lang="en-US" baseline="0" dirty="0" smtClean="0"/>
              <a:t>Be ready to prove lang. skills</a:t>
            </a:r>
          </a:p>
          <a:p>
            <a:r>
              <a:rPr lang="en-US" baseline="0" dirty="0" smtClean="0"/>
              <a:t>Certifications </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Optional, include if you have several honors</a:t>
            </a:r>
          </a:p>
          <a:p>
            <a:pPr eaLnBrk="1" hangingPunct="1">
              <a:spcBef>
                <a:spcPct val="0"/>
              </a:spcBef>
            </a:pPr>
            <a:r>
              <a:rPr lang="en-US" dirty="0" smtClean="0"/>
              <a:t>If you have only 1-2 honors, consider combining with activities section</a:t>
            </a:r>
          </a:p>
          <a:p>
            <a:pPr eaLnBrk="1" hangingPunct="1">
              <a:spcBef>
                <a:spcPct val="0"/>
              </a:spcBef>
            </a:pPr>
            <a:endParaRPr lang="en-US" dirty="0" smtClean="0"/>
          </a:p>
          <a:p>
            <a:pPr eaLnBrk="1" hangingPunct="1">
              <a:spcBef>
                <a:spcPct val="0"/>
              </a:spcBef>
            </a:pPr>
            <a:r>
              <a:rPr lang="en-US" dirty="0" smtClean="0"/>
              <a:t>Academic honors: dean’s list</a:t>
            </a:r>
          </a:p>
          <a:p>
            <a:pPr eaLnBrk="1" hangingPunct="1">
              <a:spcBef>
                <a:spcPct val="0"/>
              </a:spcBef>
            </a:pPr>
            <a:r>
              <a:rPr lang="en-US" dirty="0" smtClean="0"/>
              <a:t>Leadership awards</a:t>
            </a:r>
          </a:p>
          <a:p>
            <a:pPr eaLnBrk="1" hangingPunct="1">
              <a:spcBef>
                <a:spcPct val="0"/>
              </a:spcBef>
            </a:pPr>
            <a:r>
              <a:rPr lang="en-US" dirty="0" smtClean="0"/>
              <a:t>Service awards: # of hours, contribution</a:t>
            </a:r>
          </a:p>
          <a:p>
            <a:pPr eaLnBrk="1" hangingPunct="1">
              <a:spcBef>
                <a:spcPct val="0"/>
              </a:spcBef>
            </a:pPr>
            <a:r>
              <a:rPr lang="en-US" dirty="0" smtClean="0"/>
              <a:t>Scholarships (potentially)</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ea typeface="ＭＳ Ｐゴシック" pitchFamily="12" charset="-128"/>
              </a:rPr>
              <a:t>List on separate sheet of paper</a:t>
            </a:r>
          </a:p>
          <a:p>
            <a:pPr eaLnBrk="1" hangingPunct="1"/>
            <a:r>
              <a:rPr lang="en-US" dirty="0" smtClean="0">
                <a:ea typeface="ＭＳ Ｐゴシック" pitchFamily="12" charset="-128"/>
              </a:rPr>
              <a:t>2 to 5 individuals</a:t>
            </a:r>
          </a:p>
          <a:p>
            <a:pPr eaLnBrk="1" hangingPunct="1"/>
            <a:r>
              <a:rPr lang="en-US" dirty="0" smtClean="0">
                <a:ea typeface="ＭＳ Ｐゴシック" pitchFamily="12" charset="-128"/>
              </a:rPr>
              <a:t>Include name, contact info, position title, &amp; relationship to you if needed</a:t>
            </a:r>
          </a:p>
          <a:p>
            <a:pPr eaLnBrk="1" hangingPunct="1"/>
            <a:endParaRPr lang="en-US" dirty="0" smtClean="0">
              <a:ea typeface="ＭＳ Ｐゴシック" pitchFamily="12" charset="-128"/>
            </a:endParaRPr>
          </a:p>
          <a:p>
            <a:pPr eaLnBrk="1" hangingPunct="1"/>
            <a:r>
              <a:rPr lang="en-US" dirty="0" smtClean="0">
                <a:ea typeface="ＭＳ Ｐゴシック" pitchFamily="12" charset="-128"/>
              </a:rPr>
              <a:t>ASK PERMISSION FIRST</a:t>
            </a:r>
          </a:p>
          <a:p>
            <a:pPr lvl="1" eaLnBrk="1" hangingPunct="1"/>
            <a:r>
              <a:rPr lang="en-US" dirty="0" smtClean="0">
                <a:ea typeface="ＭＳ Ｐゴシック" pitchFamily="12" charset="-128"/>
              </a:rPr>
              <a:t>Follow up thank you notes </a:t>
            </a:r>
          </a:p>
          <a:p>
            <a:pPr lvl="1" eaLnBrk="1" hangingPunct="1"/>
            <a:r>
              <a:rPr lang="en-US" dirty="0" smtClean="0">
                <a:ea typeface="ＭＳ Ｐゴシック" pitchFamily="12" charset="-128"/>
              </a:rPr>
              <a:t>FYI emails whenever applying somewhere new</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For emphasis: Bold, ALL CAPS , Not Recommended: </a:t>
            </a:r>
            <a:r>
              <a:rPr lang="en-US" sz="1200" i="1" dirty="0" smtClean="0">
                <a:latin typeface="+mn-lt"/>
              </a:rPr>
              <a:t>Italics, </a:t>
            </a:r>
            <a:r>
              <a:rPr lang="en-US" sz="1200" u="sng" dirty="0" smtClean="0">
                <a:latin typeface="+mn-lt"/>
              </a:rPr>
              <a:t>Underlined</a:t>
            </a:r>
            <a:endParaRPr lang="en-US" sz="1200" u="sng" dirty="0">
              <a:latin typeface="+mn-lt"/>
            </a:endParaRPr>
          </a:p>
        </p:txBody>
      </p:sp>
      <p:sp>
        <p:nvSpPr>
          <p:cNvPr id="4" name="Slide Number Placeholder 3"/>
          <p:cNvSpPr>
            <a:spLocks noGrp="1"/>
          </p:cNvSpPr>
          <p:nvPr>
            <p:ph type="sldNum" sz="quarter" idx="10"/>
          </p:nvPr>
        </p:nvSpPr>
        <p:spPr/>
        <p:txBody>
          <a:bodyPr/>
          <a:lstStyle/>
          <a:p>
            <a:fld id="{A707441B-D626-4A9F-B4D1-AE55F4310D20}"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Resume Critique</a:t>
            </a:r>
          </a:p>
          <a:p>
            <a:pPr lvl="1" eaLnBrk="1" hangingPunct="1"/>
            <a:r>
              <a:rPr lang="en-US" dirty="0" smtClean="0"/>
              <a:t>Pair up</a:t>
            </a:r>
          </a:p>
          <a:p>
            <a:pPr lvl="1" eaLnBrk="1" hangingPunct="1"/>
            <a:r>
              <a:rPr lang="en-US" dirty="0" smtClean="0"/>
              <a:t>Where has this resume gone wrong?</a:t>
            </a:r>
          </a:p>
          <a:p>
            <a:pPr lvl="1" eaLnBrk="1" hangingPunct="1"/>
            <a:r>
              <a:rPr lang="en-US" dirty="0" smtClean="0"/>
              <a:t>Note what you would do to correct and/or improve each mistake</a:t>
            </a:r>
          </a:p>
          <a:p>
            <a:pPr lvl="1" eaLnBrk="1" hangingPunct="1"/>
            <a:r>
              <a:rPr lang="en-US" dirty="0" smtClean="0"/>
              <a:t>Regroup!</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Personalize!!!</a:t>
            </a:r>
          </a:p>
          <a:p>
            <a:r>
              <a:rPr lang="en-US" dirty="0" smtClean="0"/>
              <a:t>1</a:t>
            </a:r>
            <a:r>
              <a:rPr lang="en-US" baseline="30000" dirty="0" smtClean="0"/>
              <a:t>st</a:t>
            </a:r>
            <a:r>
              <a:rPr lang="en-US" baseline="0" dirty="0" smtClean="0"/>
              <a:t> paragraph – Why are you writing? What do you want?</a:t>
            </a:r>
          </a:p>
          <a:p>
            <a:r>
              <a:rPr lang="en-US" baseline="0" dirty="0" smtClean="0"/>
              <a:t>2</a:t>
            </a:r>
            <a:r>
              <a:rPr lang="en-US" baseline="30000" dirty="0" smtClean="0"/>
              <a:t>nd</a:t>
            </a:r>
            <a:r>
              <a:rPr lang="en-US" baseline="0" dirty="0" smtClean="0"/>
              <a:t> paragraph – 3 best selling points</a:t>
            </a:r>
          </a:p>
          <a:p>
            <a:r>
              <a:rPr lang="en-US" baseline="0" dirty="0" smtClean="0"/>
              <a:t>3</a:t>
            </a:r>
            <a:r>
              <a:rPr lang="en-US" baseline="30000" dirty="0" smtClean="0"/>
              <a:t>rd</a:t>
            </a:r>
            <a:r>
              <a:rPr lang="en-US" baseline="0" dirty="0" smtClean="0"/>
              <a:t> paragraph – What do you know about organization and how will you contribute?</a:t>
            </a:r>
          </a:p>
          <a:p>
            <a:r>
              <a:rPr lang="en-US" baseline="0" dirty="0" smtClean="0"/>
              <a:t>4</a:t>
            </a:r>
            <a:r>
              <a:rPr lang="en-US" baseline="30000" dirty="0" smtClean="0"/>
              <a:t>th</a:t>
            </a:r>
            <a:r>
              <a:rPr lang="en-US" baseline="0" dirty="0" smtClean="0"/>
              <a:t> paragraph – Closing</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Give yourself credit for the experiences you’ve had!  </a:t>
            </a:r>
          </a:p>
          <a:p>
            <a:pPr eaLnBrk="1" hangingPunct="1"/>
            <a:r>
              <a:rPr lang="en-US" dirty="0" smtClean="0"/>
              <a:t>BE HONEST!</a:t>
            </a:r>
          </a:p>
          <a:p>
            <a:pPr eaLnBrk="1" hangingPunct="1"/>
            <a:r>
              <a:rPr lang="en-US" dirty="0" smtClean="0"/>
              <a:t>Be prepared to elaborate on resume points in an interview </a:t>
            </a:r>
          </a:p>
          <a:p>
            <a:pPr eaLnBrk="1" hangingPunct="1"/>
            <a:r>
              <a:rPr lang="en-US" smtClean="0"/>
              <a:t>Get a 2</a:t>
            </a:r>
            <a:r>
              <a:rPr lang="en-US" baseline="30000" smtClean="0"/>
              <a:t>nd</a:t>
            </a:r>
            <a:r>
              <a:rPr lang="en-US" smtClean="0"/>
              <a:t>, 3</a:t>
            </a:r>
            <a:r>
              <a:rPr lang="en-US" baseline="30000" smtClean="0"/>
              <a:t>rd</a:t>
            </a:r>
            <a:r>
              <a:rPr lang="en-US" smtClean="0"/>
              <a:t>, or even 4</a:t>
            </a:r>
            <a:r>
              <a:rPr lang="en-US" baseline="30000" smtClean="0"/>
              <a:t>th</a:t>
            </a:r>
            <a:r>
              <a:rPr lang="en-US" smtClean="0"/>
              <a:t> opinion</a:t>
            </a:r>
          </a:p>
          <a:p>
            <a:endParaRPr lang="en-US"/>
          </a:p>
        </p:txBody>
      </p:sp>
      <p:sp>
        <p:nvSpPr>
          <p:cNvPr id="4" name="Slide Number Placeholder 3"/>
          <p:cNvSpPr>
            <a:spLocks noGrp="1"/>
          </p:cNvSpPr>
          <p:nvPr>
            <p:ph type="sldNum" sz="quarter" idx="10"/>
          </p:nvPr>
        </p:nvSpPr>
        <p:spPr/>
        <p:txBody>
          <a:bodyPr/>
          <a:lstStyle/>
          <a:p>
            <a:fld id="{A707441B-D626-4A9F-B4D1-AE55F4310D20}"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What goes on a resume?</a:t>
            </a:r>
          </a:p>
          <a:p>
            <a:pPr>
              <a:spcBef>
                <a:spcPct val="0"/>
              </a:spcBef>
              <a:buFontTx/>
              <a:buChar char="-"/>
            </a:pPr>
            <a:r>
              <a:rPr lang="en-US" dirty="0" smtClean="0"/>
              <a:t>General Categories of information</a:t>
            </a:r>
          </a:p>
          <a:p>
            <a:pPr>
              <a:spcBef>
                <a:spcPct val="0"/>
              </a:spcBef>
              <a:buFontTx/>
              <a:buChar char="-"/>
            </a:pPr>
            <a:r>
              <a:rPr lang="en-US" dirty="0" smtClean="0"/>
              <a:t>May vary depending on your field or position being applied for</a:t>
            </a:r>
          </a:p>
          <a:p>
            <a:pPr>
              <a:spcBef>
                <a:spcPct val="0"/>
              </a:spcBef>
              <a:buFontTx/>
              <a:buChar char="-"/>
            </a:pPr>
            <a:endParaRPr lang="en-US" dirty="0" smtClean="0"/>
          </a:p>
          <a:p>
            <a:pPr>
              <a:spcBef>
                <a:spcPct val="0"/>
              </a:spcBef>
              <a:buFontTx/>
              <a:buChar char="-"/>
            </a:pPr>
            <a:r>
              <a:rPr lang="en-US" dirty="0" smtClean="0"/>
              <a:t>References: Typically not included with a resume, more info to follow later</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Your contact information provides information for an potential employer to get in touch with you</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An objective lets the reader know what type of position you are looking for and in what field</a:t>
            </a:r>
          </a:p>
          <a:p>
            <a:r>
              <a:rPr lang="en-US" sz="1200" dirty="0" smtClean="0"/>
              <a:t>No more than 2 lines</a:t>
            </a:r>
          </a:p>
          <a:p>
            <a:r>
              <a:rPr lang="en-US" sz="1200" dirty="0" smtClean="0"/>
              <a:t>Is an objective always</a:t>
            </a:r>
            <a:r>
              <a:rPr lang="en-US" sz="1200" baseline="0" dirty="0" smtClean="0"/>
              <a:t> needed?</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to keep GPA on or take off</a:t>
            </a:r>
          </a:p>
          <a:p>
            <a:r>
              <a:rPr lang="en-US" dirty="0" smtClean="0"/>
              <a:t>High School</a:t>
            </a:r>
            <a:r>
              <a:rPr lang="en-US" baseline="0" dirty="0" smtClean="0"/>
              <a:t> Info needed?</a:t>
            </a:r>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2400" b="1" dirty="0" smtClean="0"/>
              <a:t>Related and/or unrelated to goals </a:t>
            </a:r>
          </a:p>
          <a:p>
            <a:pPr eaLnBrk="1" hangingPunct="1"/>
            <a:r>
              <a:rPr lang="en-US" sz="2400" b="1" dirty="0" smtClean="0"/>
              <a:t>Paid and/or unpaid</a:t>
            </a:r>
          </a:p>
          <a:p>
            <a:pPr eaLnBrk="1" hangingPunct="1"/>
            <a:r>
              <a:rPr lang="en-US" sz="2400" b="1" dirty="0" smtClean="0"/>
              <a:t>Categorize headings</a:t>
            </a:r>
          </a:p>
          <a:p>
            <a:pPr lvl="1" eaLnBrk="1" hangingPunct="1"/>
            <a:r>
              <a:rPr lang="en-US" dirty="0" smtClean="0"/>
              <a:t>Internship Experience</a:t>
            </a:r>
          </a:p>
          <a:p>
            <a:pPr lvl="1" eaLnBrk="1" hangingPunct="1"/>
            <a:r>
              <a:rPr lang="en-US" dirty="0" smtClean="0"/>
              <a:t>Related Experience - may have more than one heading</a:t>
            </a:r>
          </a:p>
          <a:p>
            <a:pPr lvl="1" eaLnBrk="1" hangingPunct="1"/>
            <a:r>
              <a:rPr lang="en-US" dirty="0" smtClean="0"/>
              <a:t>Work Experience/Employment:</a:t>
            </a:r>
            <a:r>
              <a:rPr lang="en-US" baseline="0" dirty="0" smtClean="0"/>
              <a:t> </a:t>
            </a:r>
            <a:r>
              <a:rPr lang="en-US" sz="2000" dirty="0" smtClean="0"/>
              <a:t>only list paid experience</a:t>
            </a:r>
          </a:p>
          <a:p>
            <a:pPr eaLnBrk="1" hangingPunct="1"/>
            <a:r>
              <a:rPr lang="en-US" dirty="0" smtClean="0"/>
              <a:t>For every experience listed, include</a:t>
            </a:r>
          </a:p>
          <a:p>
            <a:pPr lvl="1" eaLnBrk="1" hangingPunct="1"/>
            <a:r>
              <a:rPr lang="en-US" dirty="0" smtClean="0"/>
              <a:t>Business/organization name</a:t>
            </a:r>
          </a:p>
          <a:p>
            <a:pPr lvl="1" eaLnBrk="1" hangingPunct="1"/>
            <a:r>
              <a:rPr lang="en-US" dirty="0" smtClean="0"/>
              <a:t>Your position title</a:t>
            </a:r>
          </a:p>
          <a:p>
            <a:pPr lvl="1" eaLnBrk="1" hangingPunct="1"/>
            <a:r>
              <a:rPr lang="en-US" dirty="0" smtClean="0"/>
              <a:t>Location – City and State</a:t>
            </a:r>
          </a:p>
          <a:p>
            <a:pPr lvl="1" eaLnBrk="1" hangingPunct="1"/>
            <a:r>
              <a:rPr lang="en-US" dirty="0" smtClean="0"/>
              <a:t>Dates of employment</a:t>
            </a:r>
          </a:p>
          <a:p>
            <a:pPr lvl="1" eaLnBrk="1" hangingPunct="1">
              <a:buFont typeface="Wingdings" pitchFamily="2" charset="2"/>
              <a:buNone/>
            </a:pPr>
            <a:endParaRPr lang="en-US" dirty="0" smtClean="0"/>
          </a:p>
          <a:p>
            <a:pPr lvl="1" eaLnBrk="1" hangingPunct="1"/>
            <a:r>
              <a:rPr lang="en-US" dirty="0" smtClean="0"/>
              <a:t>Your key accomplishments</a:t>
            </a:r>
          </a:p>
          <a:p>
            <a:pPr lvl="2" eaLnBrk="1" hangingPunct="1"/>
            <a:r>
              <a:rPr lang="en-US" dirty="0" smtClean="0"/>
              <a:t>3 to 5 points </a:t>
            </a:r>
          </a:p>
          <a:p>
            <a:pPr lvl="2" eaLnBrk="1" hangingPunct="1"/>
            <a:r>
              <a:rPr lang="en-US" dirty="0" smtClean="0"/>
              <a:t>Try to limit to 2 lines each</a:t>
            </a:r>
          </a:p>
          <a:p>
            <a:pPr lvl="2" eaLnBrk="1" hangingPunct="1"/>
            <a:r>
              <a:rPr lang="en-US" dirty="0" smtClean="0"/>
              <a:t>Action verbs</a:t>
            </a:r>
          </a:p>
          <a:p>
            <a:pPr lvl="1" eaLnBrk="1" hangingPunct="1"/>
            <a:endParaRPr lang="en-US" sz="2000" dirty="0" smtClean="0"/>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1"/>
                </a:solidFill>
              </a:rPr>
              <a:t>An effective experience section highlights skills most related to the position you are seeking</a:t>
            </a:r>
          </a:p>
          <a:p>
            <a:pPr eaLnBrk="1" hangingPunct="1"/>
            <a:r>
              <a:rPr lang="en-US" dirty="0" smtClean="0"/>
              <a:t>What skills you have gained and how do they related to the position you are seeking?</a:t>
            </a:r>
          </a:p>
          <a:p>
            <a:pPr eaLnBrk="1" hangingPunct="1"/>
            <a:endParaRPr lang="en-US" dirty="0" smtClean="0"/>
          </a:p>
          <a:p>
            <a:pPr eaLnBrk="1" hangingPunct="1"/>
            <a:r>
              <a:rPr lang="en-US" dirty="0" smtClean="0"/>
              <a:t>What is the context of where you used those skills?</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 you’ve written your experiences, grouping your experiences using different headings can help a reader scan your resume quickly </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t>Starting your bulleted sentences with bullet points</a:t>
            </a:r>
          </a:p>
          <a:p>
            <a:pPr>
              <a:spcBef>
                <a:spcPct val="0"/>
              </a:spcBef>
            </a:pPr>
            <a:endParaRPr lang="en-US" dirty="0" smtClean="0"/>
          </a:p>
          <a:p>
            <a:pPr>
              <a:spcBef>
                <a:spcPct val="0"/>
              </a:spcBef>
            </a:pPr>
            <a:endParaRPr lang="en-US" dirty="0" smtClean="0"/>
          </a:p>
          <a:p>
            <a:pPr>
              <a:spcBef>
                <a:spcPct val="0"/>
              </a:spcBef>
            </a:pPr>
            <a:r>
              <a:rPr lang="en-US" dirty="0" smtClean="0"/>
              <a:t>Use these action verbs to write bulleted statements describing your experiences, not sentences or </a:t>
            </a:r>
            <a:r>
              <a:rPr lang="en-US" dirty="0" err="1" smtClean="0"/>
              <a:t>pargraphs</a:t>
            </a:r>
            <a:r>
              <a:rPr lang="en-US" dirty="0" smtClean="0"/>
              <a:t> – remember it should be very easy to read/scan</a:t>
            </a:r>
          </a:p>
          <a:p>
            <a:pPr>
              <a:spcBef>
                <a:spcPct val="0"/>
              </a:spcBef>
            </a:pPr>
            <a:endParaRPr lang="en-US" dirty="0" smtClean="0"/>
          </a:p>
          <a:p>
            <a:pPr>
              <a:spcBef>
                <a:spcPct val="0"/>
              </a:spcBef>
            </a:pPr>
            <a:r>
              <a:rPr lang="en-US" dirty="0" smtClean="0"/>
              <a:t>Trouble coming up with what to write? Ask yourself: for what purpose did you do this thing, how did you do this thing, with whom, what were the results, what tasks/skills were involved?</a:t>
            </a:r>
          </a:p>
          <a:p>
            <a:endParaRPr lang="en-US" dirty="0"/>
          </a:p>
        </p:txBody>
      </p:sp>
      <p:sp>
        <p:nvSpPr>
          <p:cNvPr id="4" name="Slide Number Placeholder 3"/>
          <p:cNvSpPr>
            <a:spLocks noGrp="1"/>
          </p:cNvSpPr>
          <p:nvPr>
            <p:ph type="sldNum" sz="quarter" idx="10"/>
          </p:nvPr>
        </p:nvSpPr>
        <p:spPr/>
        <p:txBody>
          <a:bodyPr/>
          <a:lstStyle/>
          <a:p>
            <a:fld id="{A707441B-D626-4A9F-B4D1-AE55F4310D2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990600" y="3200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17D8653-B0A1-4F86-BCCF-01D9A713C5E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409009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52400" y="1371601"/>
            <a:ext cx="77724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17D8653-B0A1-4F86-BCCF-01D9A713C5EA}" type="datetimeFigureOut">
              <a:rPr lang="en-US" smtClean="0"/>
              <a:pPr/>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334493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1"/>
            <a:ext cx="3276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038600" y="1371601"/>
            <a:ext cx="3276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p:txBody>
          <a:bodyPr/>
          <a:lstStyle/>
          <a:p>
            <a:fld id="{B17D8653-B0A1-4F86-BCCF-01D9A713C5E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426424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35113"/>
            <a:ext cx="327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038601" y="1535113"/>
            <a:ext cx="327659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B17D8653-B0A1-4F86-BCCF-01D9A713C5EA}" type="datetimeFigureOut">
              <a:rPr lang="en-US" smtClean="0"/>
              <a:pPr/>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271D0-46CC-45B6-9D83-2DBA994F27F5}" type="slidenum">
              <a:rPr lang="en-US" smtClean="0"/>
              <a:pPr/>
              <a:t>‹#›</a:t>
            </a:fld>
            <a:endParaRPr lang="en-US"/>
          </a:p>
        </p:txBody>
      </p:sp>
      <p:sp>
        <p:nvSpPr>
          <p:cNvPr id="10" name="Content Placeholder 2"/>
          <p:cNvSpPr>
            <a:spLocks noGrp="1"/>
          </p:cNvSpPr>
          <p:nvPr>
            <p:ph sz="half" idx="13"/>
          </p:nvPr>
        </p:nvSpPr>
        <p:spPr>
          <a:xfrm>
            <a:off x="685800" y="2209800"/>
            <a:ext cx="32766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3"/>
          <p:cNvSpPr>
            <a:spLocks noGrp="1"/>
          </p:cNvSpPr>
          <p:nvPr>
            <p:ph sz="half" idx="2"/>
          </p:nvPr>
        </p:nvSpPr>
        <p:spPr>
          <a:xfrm>
            <a:off x="4038600" y="2209800"/>
            <a:ext cx="32766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4176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D8653-B0A1-4F86-BCCF-01D9A713C5EA}" type="datetimeFigureOut">
              <a:rPr lang="en-US" smtClean="0"/>
              <a:pPr/>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1829139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D8653-B0A1-4F86-BCCF-01D9A713C5EA}" type="datetimeFigureOut">
              <a:rPr lang="en-US" smtClean="0"/>
              <a:pPr/>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383089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17D8653-B0A1-4F86-BCCF-01D9A713C5EA}" type="datetimeFigureOut">
              <a:rPr lang="en-US" smtClean="0"/>
              <a:pPr/>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271D0-46CC-45B6-9D83-2DBA994F27F5}" type="slidenum">
              <a:rPr lang="en-US" smtClean="0"/>
              <a:pPr/>
              <a:t>‹#›</a:t>
            </a:fld>
            <a:endParaRPr lang="en-US"/>
          </a:p>
        </p:txBody>
      </p:sp>
    </p:spTree>
    <p:extLst>
      <p:ext uri="{BB962C8B-B14F-4D97-AF65-F5344CB8AC3E}">
        <p14:creationId xmlns:p14="http://schemas.microsoft.com/office/powerpoint/2010/main" val="127542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7696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1371601"/>
            <a:ext cx="76962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D8653-B0A1-4F86-BCCF-01D9A713C5EA}" type="datetimeFigureOut">
              <a:rPr lang="en-US" smtClean="0"/>
              <a:pPr/>
              <a:t>9/27/2016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271D0-46CC-45B6-9D83-2DBA994F27F5}" type="slidenum">
              <a:rPr lang="en-US" smtClean="0"/>
              <a:pPr/>
              <a:t>‹#›</a:t>
            </a:fld>
            <a:endParaRPr lang="en-US"/>
          </a:p>
        </p:txBody>
      </p:sp>
    </p:spTree>
    <p:extLst>
      <p:ext uri="{BB962C8B-B14F-4D97-AF65-F5344CB8AC3E}">
        <p14:creationId xmlns:p14="http://schemas.microsoft.com/office/powerpoint/2010/main" val="3159752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ctr" defTabSz="914400" rtl="0" eaLnBrk="1" latinLnBrk="0" hangingPunct="1">
        <a:spcBef>
          <a:spcPct val="0"/>
        </a:spcBef>
        <a:buNone/>
        <a:defRPr sz="3700" kern="1200">
          <a:solidFill>
            <a:schemeClr val="tx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mailto:Abc123@psu.edu"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mailto:Aaa000@psu.edu"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mailto:girlygurl@hotmail.com"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7" Type="http://schemas.openxmlformats.org/officeDocument/2006/relationships/image" Target="../media/image3.jpe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Anita.job@psu.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7772400" cy="1470025"/>
          </a:xfrm>
        </p:spPr>
        <p:txBody>
          <a:bodyPr/>
          <a:lstStyle/>
          <a:p>
            <a:r>
              <a:rPr lang="en-US" dirty="0" smtClean="0">
                <a:latin typeface="Trajan Pro" pitchFamily="18" charset="0"/>
              </a:rPr>
              <a:t>The Professional Resume</a:t>
            </a:r>
            <a:endParaRPr lang="en-US" dirty="0">
              <a:latin typeface="Trajan Pro" pitchFamily="18" charset="0"/>
            </a:endParaRPr>
          </a:p>
        </p:txBody>
      </p:sp>
      <p:sp>
        <p:nvSpPr>
          <p:cNvPr id="3" name="Subtitle 2"/>
          <p:cNvSpPr>
            <a:spLocks noGrp="1"/>
          </p:cNvSpPr>
          <p:nvPr>
            <p:ph type="subTitle" idx="1"/>
          </p:nvPr>
        </p:nvSpPr>
        <p:spPr>
          <a:xfrm>
            <a:off x="990600" y="4800600"/>
            <a:ext cx="6400800" cy="914400"/>
          </a:xfrm>
        </p:spPr>
        <p:txBody>
          <a:bodyPr/>
          <a:lstStyle/>
          <a:p>
            <a:r>
              <a:rPr lang="en-US" dirty="0" smtClean="0">
                <a:latin typeface="Trajan Pro" pitchFamily="18" charset="0"/>
              </a:rPr>
              <a:t>For Non-Technical Majors</a:t>
            </a:r>
            <a:endParaRPr lang="en-US" dirty="0">
              <a:latin typeface="Trajan Pro" pitchFamily="18" charset="0"/>
            </a:endParaRPr>
          </a:p>
        </p:txBody>
      </p:sp>
      <p:pic>
        <p:nvPicPr>
          <p:cNvPr id="1026" name="Picture 2" descr="http://www.lahc.edu/studentservices/careerguidance/images/resume.jpg"/>
          <p:cNvPicPr>
            <a:picLocks noChangeAspect="1" noChangeArrowheads="1"/>
          </p:cNvPicPr>
          <p:nvPr/>
        </p:nvPicPr>
        <p:blipFill>
          <a:blip r:embed="rId2" cstate="print"/>
          <a:srcRect/>
          <a:stretch>
            <a:fillRect/>
          </a:stretch>
        </p:blipFill>
        <p:spPr bwMode="auto">
          <a:xfrm>
            <a:off x="2819400" y="1295400"/>
            <a:ext cx="2984947" cy="3390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Trajan Pro" pitchFamily="18" charset="0"/>
              </a:rPr>
              <a:t>Valued Experiences by Employers:</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152400" y="990600"/>
          <a:ext cx="8077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914400"/>
          </a:xfrm>
        </p:spPr>
        <p:txBody>
          <a:bodyPr/>
          <a:lstStyle/>
          <a:p>
            <a:r>
              <a:rPr lang="en-US" u="sng" dirty="0" smtClean="0">
                <a:latin typeface="Trajan Pro" pitchFamily="18" charset="0"/>
              </a:rPr>
              <a:t>Experience Section</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0" y="1066800"/>
          <a:ext cx="86868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u="sng" dirty="0" smtClean="0">
                <a:latin typeface="Trajan Pro" pitchFamily="18" charset="0"/>
              </a:rPr>
              <a:t>Highlighting your Experiences</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152400" y="1143000"/>
          <a:ext cx="8153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rajan Pro" pitchFamily="18" charset="0"/>
              </a:rPr>
              <a:t>Headings for the Education Section</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295400"/>
          <a:ext cx="7924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077200" cy="762000"/>
          </a:xfrm>
        </p:spPr>
        <p:txBody>
          <a:bodyPr/>
          <a:lstStyle/>
          <a:p>
            <a:r>
              <a:rPr lang="en-US" dirty="0" smtClean="0">
                <a:latin typeface="Trajan Pro" pitchFamily="18" charset="0"/>
              </a:rPr>
              <a:t>Skills Desired by Employers</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990600"/>
          <a:ext cx="8001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00200" y="533400"/>
          <a:ext cx="5334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762000"/>
          <a:ext cx="80010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153400" cy="533400"/>
          </a:xfrm>
        </p:spPr>
        <p:txBody>
          <a:bodyPr>
            <a:normAutofit fontScale="90000"/>
          </a:bodyPr>
          <a:lstStyle/>
          <a:p>
            <a:r>
              <a:rPr lang="en-US" dirty="0" smtClean="0">
                <a:latin typeface="Trajan Pro" pitchFamily="18" charset="0"/>
              </a:rPr>
              <a:t>Sample Experience Section:</a:t>
            </a:r>
            <a:endParaRPr lang="en-US" dirty="0">
              <a:latin typeface="Trajan Pro" pitchFamily="18" charset="0"/>
            </a:endParaRPr>
          </a:p>
        </p:txBody>
      </p:sp>
      <p:sp>
        <p:nvSpPr>
          <p:cNvPr id="4" name="TextBox 3"/>
          <p:cNvSpPr txBox="1"/>
          <p:nvPr/>
        </p:nvSpPr>
        <p:spPr>
          <a:xfrm>
            <a:off x="228600" y="685800"/>
            <a:ext cx="7848600" cy="507831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8100">
            <a:solidFill>
              <a:schemeClr val="tx1"/>
            </a:solidFill>
          </a:ln>
        </p:spPr>
        <p:txBody>
          <a:bodyPr wrap="square" rtlCol="0">
            <a:spAutoFit/>
          </a:bodyPr>
          <a:lstStyle/>
          <a:p>
            <a:r>
              <a:rPr lang="en-US" b="1" dirty="0" smtClean="0">
                <a:latin typeface="Times New Roman" pitchFamily="18" charset="0"/>
                <a:cs typeface="Times New Roman" pitchFamily="18" charset="0"/>
              </a:rPr>
              <a:t>RELATED EXPERIENCE</a:t>
            </a:r>
          </a:p>
          <a:p>
            <a:r>
              <a:rPr lang="en-US" b="1" dirty="0" smtClean="0">
                <a:latin typeface="Times New Roman" pitchFamily="18" charset="0"/>
                <a:cs typeface="Times New Roman" pitchFamily="18" charset="0"/>
              </a:rPr>
              <a:t>Career Services</a:t>
            </a:r>
            <a:r>
              <a:rPr lang="en-US" dirty="0" smtClean="0">
                <a:latin typeface="Times New Roman" pitchFamily="18" charset="0"/>
                <a:cs typeface="Times New Roman" pitchFamily="18" charset="0"/>
              </a:rPr>
              <a:t>, Penn State University, University Park, PA 	Spring 20__ </a:t>
            </a:r>
          </a:p>
          <a:p>
            <a:r>
              <a:rPr lang="en-US" dirty="0" smtClean="0">
                <a:latin typeface="Times New Roman" pitchFamily="18" charset="0"/>
                <a:cs typeface="Times New Roman" pitchFamily="18" charset="0"/>
              </a:rPr>
              <a:t>Programming Intern</a:t>
            </a:r>
          </a:p>
          <a:p>
            <a:pPr>
              <a:buFont typeface="Arial" pitchFamily="34" charset="0"/>
              <a:buChar char="•"/>
            </a:pPr>
            <a:r>
              <a:rPr lang="en-US" dirty="0" smtClean="0">
                <a:latin typeface="Times New Roman" pitchFamily="18" charset="0"/>
                <a:cs typeface="Times New Roman" pitchFamily="18" charset="0"/>
              </a:rPr>
              <a:t>Plan and coordinate annual career planning programs</a:t>
            </a:r>
          </a:p>
          <a:p>
            <a:pPr>
              <a:buFont typeface="Arial" pitchFamily="34" charset="0"/>
              <a:buChar char="•"/>
            </a:pPr>
            <a:r>
              <a:rPr lang="en-US" dirty="0" smtClean="0">
                <a:latin typeface="Times New Roman" pitchFamily="18" charset="0"/>
                <a:cs typeface="Times New Roman" pitchFamily="18" charset="0"/>
              </a:rPr>
              <a:t>Correspond with employers to gain support and participants for programs</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LEADERSHIP EXPERIENCE</a:t>
            </a:r>
          </a:p>
          <a:p>
            <a:r>
              <a:rPr lang="en-US" b="1" dirty="0" smtClean="0">
                <a:latin typeface="Times New Roman" pitchFamily="18" charset="0"/>
                <a:cs typeface="Times New Roman" pitchFamily="18" charset="0"/>
              </a:rPr>
              <a:t>Penn State Dance </a:t>
            </a:r>
            <a:r>
              <a:rPr lang="en-US" b="1" dirty="0" err="1" smtClean="0">
                <a:latin typeface="Times New Roman" pitchFamily="18" charset="0"/>
                <a:cs typeface="Times New Roman" pitchFamily="18" charset="0"/>
              </a:rPr>
              <a:t>MaraTHON</a:t>
            </a:r>
            <a:r>
              <a:rPr lang="en-US" dirty="0" smtClean="0">
                <a:latin typeface="Times New Roman" pitchFamily="18" charset="0"/>
                <a:cs typeface="Times New Roman" pitchFamily="18" charset="0"/>
              </a:rPr>
              <a:t>, University Park, PA	         Fall 20__-Present</a:t>
            </a:r>
          </a:p>
          <a:p>
            <a:r>
              <a:rPr lang="en-US" dirty="0" smtClean="0">
                <a:latin typeface="Times New Roman" pitchFamily="18" charset="0"/>
                <a:cs typeface="Times New Roman" pitchFamily="18" charset="0"/>
              </a:rPr>
              <a:t>Morale Captain</a:t>
            </a:r>
          </a:p>
          <a:p>
            <a:pPr>
              <a:buFont typeface="Arial" pitchFamily="34" charset="0"/>
              <a:buChar char="•"/>
            </a:pPr>
            <a:r>
              <a:rPr lang="en-US" dirty="0" smtClean="0">
                <a:latin typeface="Times New Roman" pitchFamily="18" charset="0"/>
                <a:cs typeface="Times New Roman" pitchFamily="18" charset="0"/>
              </a:rPr>
              <a:t>Motivated morale team members </a:t>
            </a:r>
          </a:p>
          <a:p>
            <a:pPr>
              <a:buFont typeface="Arial" pitchFamily="34" charset="0"/>
              <a:buChar char="•"/>
            </a:pPr>
            <a:r>
              <a:rPr lang="en-US" dirty="0" smtClean="0">
                <a:latin typeface="Times New Roman" pitchFamily="18" charset="0"/>
                <a:cs typeface="Times New Roman" pitchFamily="18" charset="0"/>
              </a:rPr>
              <a:t>Facilitated weekly meetings</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ACTIVITIES</a:t>
            </a:r>
          </a:p>
          <a:p>
            <a:r>
              <a:rPr lang="en-US" dirty="0" smtClean="0">
                <a:latin typeface="Times New Roman" pitchFamily="18" charset="0"/>
                <a:cs typeface="Times New Roman" pitchFamily="18" charset="0"/>
              </a:rPr>
              <a:t>Women in Business</a:t>
            </a:r>
          </a:p>
          <a:p>
            <a:r>
              <a:rPr lang="en-US" dirty="0" smtClean="0">
                <a:latin typeface="Times New Roman" pitchFamily="18" charset="0"/>
                <a:cs typeface="Times New Roman" pitchFamily="18" charset="0"/>
              </a:rPr>
              <a:t>Society for Human Resource Management</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GENERAL WORK EXPERIENCE</a:t>
            </a:r>
          </a:p>
          <a:p>
            <a:r>
              <a:rPr lang="en-US" b="1" dirty="0" err="1" smtClean="0">
                <a:latin typeface="Times New Roman" pitchFamily="18" charset="0"/>
                <a:cs typeface="Times New Roman" pitchFamily="18" charset="0"/>
              </a:rPr>
              <a:t>Wegman’s</a:t>
            </a:r>
            <a:r>
              <a:rPr lang="en-US" b="1" dirty="0" smtClean="0">
                <a:latin typeface="Times New Roman" pitchFamily="18" charset="0"/>
                <a:cs typeface="Times New Roman" pitchFamily="18" charset="0"/>
              </a:rPr>
              <a:t> Groceries</a:t>
            </a:r>
            <a:r>
              <a:rPr lang="en-US" dirty="0" smtClean="0">
                <a:latin typeface="Times New Roman" pitchFamily="18" charset="0"/>
                <a:cs typeface="Times New Roman" pitchFamily="18" charset="0"/>
              </a:rPr>
              <a:t>, State College, PA 			20__-20__</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1143000"/>
          </a:xfrm>
        </p:spPr>
        <p:txBody>
          <a:bodyPr/>
          <a:lstStyle/>
          <a:p>
            <a:r>
              <a:rPr lang="en-US" u="sng" dirty="0" smtClean="0">
                <a:latin typeface="Trajan Pro" pitchFamily="18" charset="0"/>
              </a:rPr>
              <a:t>Skills Section</a:t>
            </a:r>
            <a:endParaRPr lang="en-US" u="sng" dirty="0">
              <a:latin typeface="Trajan Pro" pitchFamily="18" charset="0"/>
            </a:endParaRPr>
          </a:p>
        </p:txBody>
      </p:sp>
      <p:graphicFrame>
        <p:nvGraphicFramePr>
          <p:cNvPr id="4" name="Content Placeholder 3"/>
          <p:cNvGraphicFramePr>
            <a:graphicFrameLocks noGrp="1"/>
          </p:cNvGraphicFramePr>
          <p:nvPr>
            <p:ph idx="1"/>
          </p:nvPr>
        </p:nvGraphicFramePr>
        <p:xfrm>
          <a:off x="228600" y="1143000"/>
          <a:ext cx="8001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83058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Overview</a:t>
            </a:r>
            <a:endParaRPr lang="en-US" dirty="0">
              <a:latin typeface="Trajan Pro" pitchFamily="18" charset="0"/>
            </a:endParaRPr>
          </a:p>
        </p:txBody>
      </p:sp>
      <p:graphicFrame>
        <p:nvGraphicFramePr>
          <p:cNvPr id="6" name="Content Placeholder 5"/>
          <p:cNvGraphicFramePr>
            <a:graphicFrameLocks noGrp="1"/>
          </p:cNvGraphicFramePr>
          <p:nvPr>
            <p:ph idx="1"/>
          </p:nvPr>
        </p:nvGraphicFramePr>
        <p:xfrm>
          <a:off x="152400" y="1371600"/>
          <a:ext cx="7772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772400" cy="1143000"/>
          </a:xfrm>
        </p:spPr>
        <p:txBody>
          <a:bodyPr>
            <a:normAutofit/>
          </a:bodyPr>
          <a:lstStyle/>
          <a:p>
            <a:r>
              <a:rPr lang="en-US" dirty="0" smtClean="0">
                <a:latin typeface="Trajan Pro" pitchFamily="18" charset="0"/>
              </a:rPr>
              <a:t>References. Are they Needed?</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rajan Pro" pitchFamily="18" charset="0"/>
              </a:rPr>
              <a:t>Formats</a:t>
            </a:r>
            <a:endParaRPr lang="en-US" u="sng" dirty="0">
              <a:latin typeface="Trajan Pro" pitchFamily="18" charset="0"/>
            </a:endParaRPr>
          </a:p>
        </p:txBody>
      </p:sp>
      <p:sp>
        <p:nvSpPr>
          <p:cNvPr id="5" name="Text Box 4"/>
          <p:cNvSpPr txBox="1">
            <a:spLocks noChangeArrowheads="1"/>
          </p:cNvSpPr>
          <p:nvPr/>
        </p:nvSpPr>
        <p:spPr bwMode="auto">
          <a:xfrm>
            <a:off x="381000" y="1828800"/>
            <a:ext cx="3124200" cy="2133600"/>
          </a:xfrm>
          <a:prstGeom prst="rect">
            <a:avLst/>
          </a:prstGeom>
          <a:ln w="28575">
            <a:headEnd/>
            <a:tailEnd/>
          </a:ln>
        </p:spPr>
        <p:style>
          <a:lnRef idx="1">
            <a:schemeClr val="dk1"/>
          </a:lnRef>
          <a:fillRef idx="2">
            <a:schemeClr val="dk1"/>
          </a:fillRef>
          <a:effectRef idx="1">
            <a:schemeClr val="dk1"/>
          </a:effectRef>
          <a:fontRef idx="minor">
            <a:schemeClr val="dk1"/>
          </a:fontRef>
        </p:style>
        <p:txBody>
          <a:bodyPr/>
          <a:lstStyle/>
          <a:p>
            <a:r>
              <a:rPr lang="en-US" sz="1400" dirty="0">
                <a:solidFill>
                  <a:srgbClr val="003366"/>
                </a:solidFill>
                <a:latin typeface="Times New Roman" pitchFamily="18" charset="0"/>
                <a:cs typeface="Times New Roman" pitchFamily="18" charset="0"/>
              </a:rPr>
              <a:t>OBJECTIVE:</a:t>
            </a:r>
          </a:p>
          <a:p>
            <a:r>
              <a:rPr lang="en-US" sz="1400" dirty="0">
                <a:solidFill>
                  <a:srgbClr val="003366"/>
                </a:solidFill>
                <a:latin typeface="Times New Roman" pitchFamily="18" charset="0"/>
                <a:cs typeface="Times New Roman" pitchFamily="18" charset="0"/>
              </a:rPr>
              <a:t>        Seeking an position…</a:t>
            </a:r>
          </a:p>
          <a:p>
            <a:endParaRPr lang="en-US" sz="500" dirty="0">
              <a:solidFill>
                <a:srgbClr val="003366"/>
              </a:solidFill>
              <a:latin typeface="Times New Roman" pitchFamily="18" charset="0"/>
              <a:cs typeface="Times New Roman" pitchFamily="18" charset="0"/>
            </a:endParaRPr>
          </a:p>
          <a:p>
            <a:r>
              <a:rPr lang="en-US" sz="1400" dirty="0">
                <a:solidFill>
                  <a:srgbClr val="003366"/>
                </a:solidFill>
                <a:latin typeface="Times New Roman" pitchFamily="18" charset="0"/>
                <a:cs typeface="Times New Roman" pitchFamily="18" charset="0"/>
              </a:rPr>
              <a:t>EDUCATION:</a:t>
            </a:r>
          </a:p>
          <a:p>
            <a:r>
              <a:rPr lang="en-US" sz="1400" dirty="0">
                <a:solidFill>
                  <a:srgbClr val="003366"/>
                </a:solidFill>
                <a:latin typeface="Times New Roman" pitchFamily="18" charset="0"/>
                <a:cs typeface="Times New Roman" pitchFamily="18" charset="0"/>
              </a:rPr>
              <a:t>        Penn State University</a:t>
            </a:r>
          </a:p>
          <a:p>
            <a:r>
              <a:rPr lang="en-US" sz="1400" dirty="0">
                <a:solidFill>
                  <a:srgbClr val="003366"/>
                </a:solidFill>
                <a:latin typeface="Times New Roman" pitchFamily="18" charset="0"/>
                <a:cs typeface="Times New Roman" pitchFamily="18" charset="0"/>
              </a:rPr>
              <a:t>        B.A. Psychology</a:t>
            </a:r>
          </a:p>
          <a:p>
            <a:endParaRPr lang="en-US" sz="500" dirty="0">
              <a:solidFill>
                <a:srgbClr val="003366"/>
              </a:solidFill>
              <a:latin typeface="Times New Roman" pitchFamily="18" charset="0"/>
              <a:cs typeface="Times New Roman" pitchFamily="18" charset="0"/>
            </a:endParaRPr>
          </a:p>
          <a:p>
            <a:r>
              <a:rPr lang="en-US" sz="1400" dirty="0">
                <a:solidFill>
                  <a:srgbClr val="003366"/>
                </a:solidFill>
                <a:latin typeface="Times New Roman" pitchFamily="18" charset="0"/>
                <a:cs typeface="Times New Roman" pitchFamily="18" charset="0"/>
              </a:rPr>
              <a:t>EXPERIENCE:</a:t>
            </a:r>
          </a:p>
          <a:p>
            <a:r>
              <a:rPr lang="en-US" sz="1400" dirty="0" smtClean="0">
                <a:solidFill>
                  <a:srgbClr val="003366"/>
                </a:solidFill>
                <a:latin typeface="Times New Roman" pitchFamily="18" charset="0"/>
                <a:cs typeface="Times New Roman" pitchFamily="18" charset="0"/>
              </a:rPr>
              <a:t>        Intern</a:t>
            </a:r>
            <a:endParaRPr lang="en-US" sz="1400" dirty="0">
              <a:solidFill>
                <a:srgbClr val="003366"/>
              </a:solidFill>
              <a:latin typeface="Times New Roman" pitchFamily="18" charset="0"/>
              <a:cs typeface="Times New Roman" pitchFamily="18" charset="0"/>
            </a:endParaRPr>
          </a:p>
          <a:p>
            <a:r>
              <a:rPr lang="en-US" sz="1400" dirty="0">
                <a:solidFill>
                  <a:srgbClr val="003366"/>
                </a:solidFill>
                <a:latin typeface="+mj-lt"/>
              </a:rPr>
              <a:t>        </a:t>
            </a:r>
          </a:p>
          <a:p>
            <a:endParaRPr lang="en-US" sz="1400" dirty="0">
              <a:solidFill>
                <a:srgbClr val="003366"/>
              </a:solidFill>
              <a:latin typeface="+mj-lt"/>
            </a:endParaRPr>
          </a:p>
        </p:txBody>
      </p:sp>
      <p:sp>
        <p:nvSpPr>
          <p:cNvPr id="6" name="Text Box 6"/>
          <p:cNvSpPr txBox="1">
            <a:spLocks noChangeArrowheads="1"/>
          </p:cNvSpPr>
          <p:nvPr/>
        </p:nvSpPr>
        <p:spPr bwMode="auto">
          <a:xfrm>
            <a:off x="4572000" y="1828800"/>
            <a:ext cx="3505200" cy="2133600"/>
          </a:xfrm>
          <a:prstGeom prst="rect">
            <a:avLst/>
          </a:prstGeom>
          <a:ln w="28575">
            <a:headEnd/>
            <a:tailEnd/>
          </a:ln>
        </p:spPr>
        <p:style>
          <a:lnRef idx="1">
            <a:schemeClr val="accent2"/>
          </a:lnRef>
          <a:fillRef idx="2">
            <a:schemeClr val="accent2"/>
          </a:fillRef>
          <a:effectRef idx="1">
            <a:schemeClr val="accent2"/>
          </a:effectRef>
          <a:fontRef idx="minor">
            <a:schemeClr val="dk1"/>
          </a:fontRef>
        </p:style>
        <p:txBody>
          <a:bodyPr/>
          <a:lstStyle/>
          <a:p>
            <a:r>
              <a:rPr lang="en-US" sz="1400" dirty="0">
                <a:solidFill>
                  <a:srgbClr val="003366"/>
                </a:solidFill>
                <a:latin typeface="Times New Roman" pitchFamily="18" charset="0"/>
                <a:cs typeface="Times New Roman" pitchFamily="18" charset="0"/>
              </a:rPr>
              <a:t>OBJECTIVE:   </a:t>
            </a:r>
            <a:r>
              <a:rPr lang="en-US" sz="1400" dirty="0" smtClean="0">
                <a:solidFill>
                  <a:srgbClr val="003366"/>
                </a:solidFill>
                <a:latin typeface="Times New Roman" pitchFamily="18" charset="0"/>
                <a:cs typeface="Times New Roman" pitchFamily="18" charset="0"/>
              </a:rPr>
              <a:t>   Seeking </a:t>
            </a:r>
            <a:r>
              <a:rPr lang="en-US" sz="1400" dirty="0">
                <a:solidFill>
                  <a:srgbClr val="003366"/>
                </a:solidFill>
                <a:latin typeface="Times New Roman" pitchFamily="18" charset="0"/>
                <a:cs typeface="Times New Roman" pitchFamily="18" charset="0"/>
              </a:rPr>
              <a:t>an position…</a:t>
            </a:r>
          </a:p>
          <a:p>
            <a:r>
              <a:rPr lang="en-US" sz="500" dirty="0">
                <a:solidFill>
                  <a:srgbClr val="003366"/>
                </a:solidFill>
                <a:latin typeface="Times New Roman" pitchFamily="18" charset="0"/>
                <a:cs typeface="Times New Roman" pitchFamily="18" charset="0"/>
              </a:rPr>
              <a:t> </a:t>
            </a:r>
            <a:r>
              <a:rPr lang="en-US" sz="1400" dirty="0">
                <a:solidFill>
                  <a:srgbClr val="003366"/>
                </a:solidFill>
                <a:latin typeface="Times New Roman" pitchFamily="18" charset="0"/>
                <a:cs typeface="Times New Roman" pitchFamily="18" charset="0"/>
              </a:rPr>
              <a:t> </a:t>
            </a:r>
          </a:p>
          <a:p>
            <a:r>
              <a:rPr lang="en-US" sz="1400" dirty="0">
                <a:solidFill>
                  <a:srgbClr val="003366"/>
                </a:solidFill>
                <a:latin typeface="Times New Roman" pitchFamily="18" charset="0"/>
                <a:cs typeface="Times New Roman" pitchFamily="18" charset="0"/>
              </a:rPr>
              <a:t>EDUCATION:  </a:t>
            </a:r>
            <a:r>
              <a:rPr lang="en-US" sz="1400" dirty="0" smtClean="0">
                <a:solidFill>
                  <a:srgbClr val="003366"/>
                </a:solidFill>
                <a:latin typeface="Times New Roman" pitchFamily="18" charset="0"/>
                <a:cs typeface="Times New Roman" pitchFamily="18" charset="0"/>
              </a:rPr>
              <a:t>  Penn </a:t>
            </a:r>
            <a:r>
              <a:rPr lang="en-US" sz="1400" dirty="0">
                <a:solidFill>
                  <a:srgbClr val="003366"/>
                </a:solidFill>
                <a:latin typeface="Times New Roman" pitchFamily="18" charset="0"/>
                <a:cs typeface="Times New Roman" pitchFamily="18" charset="0"/>
              </a:rPr>
              <a:t>State University</a:t>
            </a:r>
          </a:p>
          <a:p>
            <a:r>
              <a:rPr lang="en-US" sz="1400" dirty="0">
                <a:solidFill>
                  <a:srgbClr val="003366"/>
                </a:solidFill>
                <a:latin typeface="Times New Roman" pitchFamily="18" charset="0"/>
                <a:cs typeface="Times New Roman" pitchFamily="18" charset="0"/>
              </a:rPr>
              <a:t>                     </a:t>
            </a:r>
            <a:r>
              <a:rPr lang="en-US" sz="1400" dirty="0" smtClean="0">
                <a:solidFill>
                  <a:srgbClr val="003366"/>
                </a:solidFill>
                <a:latin typeface="Times New Roman" pitchFamily="18" charset="0"/>
                <a:cs typeface="Times New Roman" pitchFamily="18" charset="0"/>
              </a:rPr>
              <a:t>       B.A</a:t>
            </a:r>
            <a:r>
              <a:rPr lang="en-US" sz="1400" dirty="0">
                <a:solidFill>
                  <a:srgbClr val="003366"/>
                </a:solidFill>
                <a:latin typeface="Times New Roman" pitchFamily="18" charset="0"/>
                <a:cs typeface="Times New Roman" pitchFamily="18" charset="0"/>
              </a:rPr>
              <a:t>. in Psychology</a:t>
            </a:r>
          </a:p>
          <a:p>
            <a:endParaRPr lang="en-US" sz="500" dirty="0">
              <a:solidFill>
                <a:srgbClr val="003366"/>
              </a:solidFill>
              <a:latin typeface="Times New Roman" pitchFamily="18" charset="0"/>
              <a:cs typeface="Times New Roman" pitchFamily="18" charset="0"/>
            </a:endParaRPr>
          </a:p>
          <a:p>
            <a:r>
              <a:rPr lang="en-US" sz="1400" dirty="0">
                <a:solidFill>
                  <a:srgbClr val="003366"/>
                </a:solidFill>
                <a:latin typeface="Times New Roman" pitchFamily="18" charset="0"/>
                <a:cs typeface="Times New Roman" pitchFamily="18" charset="0"/>
              </a:rPr>
              <a:t>EXPERIENCE: </a:t>
            </a:r>
            <a:r>
              <a:rPr lang="en-US" sz="1400" dirty="0" smtClean="0">
                <a:solidFill>
                  <a:srgbClr val="003366"/>
                </a:solidFill>
                <a:latin typeface="Times New Roman" pitchFamily="18" charset="0"/>
                <a:cs typeface="Times New Roman" pitchFamily="18" charset="0"/>
              </a:rPr>
              <a:t> Intern</a:t>
            </a:r>
            <a:endParaRPr lang="en-US" sz="1400" dirty="0">
              <a:solidFill>
                <a:srgbClr val="003366"/>
              </a:solidFill>
              <a:latin typeface="Times New Roman" pitchFamily="18" charset="0"/>
              <a:cs typeface="Times New Roman" pitchFamily="18" charset="0"/>
            </a:endParaRPr>
          </a:p>
          <a:p>
            <a:endParaRPr lang="en-US" sz="1400" dirty="0">
              <a:solidFill>
                <a:srgbClr val="003366"/>
              </a:solidFill>
              <a:latin typeface="Verdana" pitchFamily="34" charset="0"/>
            </a:endParaRPr>
          </a:p>
        </p:txBody>
      </p:sp>
      <p:sp>
        <p:nvSpPr>
          <p:cNvPr id="7" name="TextBox 6"/>
          <p:cNvSpPr txBox="1"/>
          <p:nvPr/>
        </p:nvSpPr>
        <p:spPr>
          <a:xfrm>
            <a:off x="533400" y="1295400"/>
            <a:ext cx="2971800" cy="369332"/>
          </a:xfrm>
          <a:prstGeom prst="rect">
            <a:avLst/>
          </a:prstGeom>
          <a:noFill/>
        </p:spPr>
        <p:txBody>
          <a:bodyPr wrap="square" rtlCol="0">
            <a:spAutoFit/>
          </a:bodyPr>
          <a:lstStyle/>
          <a:p>
            <a:pPr algn="ctr"/>
            <a:r>
              <a:rPr lang="en-US" u="sng" dirty="0" smtClean="0">
                <a:latin typeface="Trajan Pro" pitchFamily="18" charset="0"/>
              </a:rPr>
              <a:t>Indent</a:t>
            </a:r>
            <a:endParaRPr lang="en-US" u="sng" dirty="0">
              <a:latin typeface="Trajan Pro" pitchFamily="18" charset="0"/>
            </a:endParaRPr>
          </a:p>
        </p:txBody>
      </p:sp>
      <p:sp>
        <p:nvSpPr>
          <p:cNvPr id="8" name="TextBox 7"/>
          <p:cNvSpPr txBox="1"/>
          <p:nvPr/>
        </p:nvSpPr>
        <p:spPr>
          <a:xfrm>
            <a:off x="4648200" y="1371600"/>
            <a:ext cx="3276600" cy="369332"/>
          </a:xfrm>
          <a:prstGeom prst="rect">
            <a:avLst/>
          </a:prstGeom>
          <a:noFill/>
        </p:spPr>
        <p:txBody>
          <a:bodyPr wrap="square" rtlCol="0">
            <a:spAutoFit/>
          </a:bodyPr>
          <a:lstStyle/>
          <a:p>
            <a:pPr algn="ctr"/>
            <a:r>
              <a:rPr lang="en-US" u="sng" dirty="0" smtClean="0">
                <a:latin typeface="Trajan Pro" pitchFamily="18" charset="0"/>
              </a:rPr>
              <a:t>Table</a:t>
            </a:r>
            <a:endParaRPr lang="en-US" u="sng" dirty="0">
              <a:latin typeface="Trajan Pro" pitchFamily="18" charset="0"/>
            </a:endParaRPr>
          </a:p>
        </p:txBody>
      </p:sp>
      <p:sp>
        <p:nvSpPr>
          <p:cNvPr id="9" name="TextBox 8"/>
          <p:cNvSpPr txBox="1"/>
          <p:nvPr/>
        </p:nvSpPr>
        <p:spPr>
          <a:xfrm>
            <a:off x="533400" y="4267200"/>
            <a:ext cx="7086600" cy="1200329"/>
          </a:xfrm>
          <a:prstGeom prst="rect">
            <a:avLst/>
          </a:prstGeom>
          <a:noFill/>
        </p:spPr>
        <p:txBody>
          <a:bodyPr wrap="square" rtlCol="0">
            <a:spAutoFit/>
          </a:bodyPr>
          <a:lstStyle/>
          <a:p>
            <a:pPr algn="ctr"/>
            <a:r>
              <a:rPr lang="en-US" u="sng" dirty="0" smtClean="0">
                <a:latin typeface="Trajan Pro" pitchFamily="18" charset="0"/>
              </a:rPr>
              <a:t>Additional Guidelines</a:t>
            </a:r>
          </a:p>
          <a:p>
            <a:pPr>
              <a:buFont typeface="Arial" pitchFamily="34" charset="0"/>
              <a:buChar char="•"/>
            </a:pPr>
            <a:r>
              <a:rPr lang="en-US" dirty="0" smtClean="0">
                <a:latin typeface="Trajan Pro" pitchFamily="18" charset="0"/>
              </a:rPr>
              <a:t>1 page </a:t>
            </a:r>
            <a:r>
              <a:rPr lang="en-US" dirty="0" err="1" smtClean="0">
                <a:latin typeface="Trajan Pro" pitchFamily="18" charset="0"/>
              </a:rPr>
              <a:t>vs</a:t>
            </a:r>
            <a:r>
              <a:rPr lang="en-US" dirty="0" smtClean="0">
                <a:latin typeface="Trajan Pro" pitchFamily="18" charset="0"/>
              </a:rPr>
              <a:t> 2 pages?</a:t>
            </a:r>
          </a:p>
          <a:p>
            <a:pPr>
              <a:buFont typeface="Arial" pitchFamily="34" charset="0"/>
              <a:buChar char="•"/>
            </a:pPr>
            <a:r>
              <a:rPr lang="en-US" dirty="0" smtClean="0">
                <a:latin typeface="Trajan Pro" pitchFamily="18" charset="0"/>
              </a:rPr>
              <a:t>Margins?</a:t>
            </a:r>
          </a:p>
          <a:p>
            <a:pPr>
              <a:buFont typeface="Arial" pitchFamily="34" charset="0"/>
              <a:buChar char="•"/>
            </a:pPr>
            <a:r>
              <a:rPr lang="en-US" dirty="0" smtClean="0">
                <a:latin typeface="Trajan Pro" pitchFamily="18" charset="0"/>
              </a:rPr>
              <a:t>Font?</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7696200" cy="1143000"/>
          </a:xfrm>
        </p:spPr>
        <p:txBody>
          <a:bodyPr/>
          <a:lstStyle/>
          <a:p>
            <a:r>
              <a:rPr lang="en-US" dirty="0" smtClean="0">
                <a:latin typeface="Trajan Pro" pitchFamily="18" charset="0"/>
              </a:rPr>
              <a:t>Samples</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8458200" cy="57477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Anita Job</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123 </a:t>
            </a:r>
            <a:r>
              <a:rPr kumimoji="0" lang="en-US" sz="105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Goingmy</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College Town, PA 54321</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(814)123-4567</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Abc123@psu.edu</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OBJECTIVE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obtain a summer internship with the administration of a social services agency where I can apply my knowledge of child development and organizational behavior</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EDUCATION</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Pennsylvania State University,</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University Park,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 2015</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B.S. in Human Development and Family Studies				GPA 3.25</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Minor in Psychology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Coursework:</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Adolescent Development		Introduction to I/O Psychology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Family Development		Introduction to Developmental Psychology</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RELATED EXPERIENCE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XYZ Agency, Inc,</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State College,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2011-Present</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Life Skills Volunteer</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 a range of direct services for the care and rehabilitation of delinquent youth</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Instruct and monitor 25 residents during structured daily activities</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Assist with the development of treatment goals for residents; implement treatment plans under supervision of Life Skills Coordinator</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H.J Heinz Corporation,</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Human Resources, Pittsburgh, PA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December 2012</a:t>
            </a:r>
            <a:endParaRPr kumimoji="0" lang="en-US" sz="1050" b="1"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 typeface="Arial" pitchFamily="34" charset="0"/>
              <a:buChar char="•"/>
            </a:pP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Gained broad exposure to a variety of departments within the human resources function at Heinz World Headquarters; a Fortune 500 company, including Benefits, Executive Personnel, Personnel/Recruiting</a:t>
            </a:r>
            <a:endParaRPr kumimoji="0" lang="en-US" sz="105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 typeface="Arial" pitchFamily="34" charset="0"/>
              <a:buChar char="•"/>
            </a:pPr>
            <a:r>
              <a:rPr kumimoji="0" lang="en-US" sz="105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Completed 2-25 total hours of observation of each function with Human Resources during winter break; encouraged to return for further shadowing opportunities</a:t>
            </a:r>
            <a:endParaRPr kumimoji="0" lang="en-US" sz="105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ADDITIONAL EXPERIENCE</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Findlay Dining Commons,</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Server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Fall 2012-Present</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Stahl Community Pool,</a:t>
            </a: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Lifeguard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Summers 2011 &amp; 2012</a:t>
            </a:r>
            <a:endParaRPr kumimoji="0" lang="en-US"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ACTIVITIES</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Penn State Dance Marathon (THON)</a:t>
            </a:r>
            <a:endParaRPr kumimoji="0" lang="en-US" sz="105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50" dirty="0" smtClean="0">
                <a:latin typeface="Times New Roman" pitchFamily="18" charset="0"/>
                <a:ea typeface="Calibri" pitchFamily="34" charset="0"/>
                <a:cs typeface="Times New Roman" pitchFamily="18" charset="0"/>
              </a:rPr>
              <a:t>     </a:t>
            </a:r>
            <a:r>
              <a:rPr kumimoji="0" lang="en-US" sz="105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Moraler</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Provided emotional support to assigned dance, dancing for 46 hours</a:t>
            </a:r>
            <a:endParaRPr kumimoji="0" lang="en-US" sz="1050"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5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Raised $2,000 through mail and sidewalk solicitations </a:t>
            </a:r>
            <a:endParaRPr kumimoji="0" lang="en-US" sz="105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8326318"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0" algn="l"/>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Addison Anderson</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Aaa000@psu.edu</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(717)555-2222</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Home Address</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School Address</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Oak Lane							111 Jones Ave, Apt 3</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Chambersburg, PA 17222						State College, PA 16801</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OBJECTIVE</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obtain a full-time position in Sports Management</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EDUCATION	The Pennsylvania State University,</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University Park, PA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May 2014</a:t>
            </a:r>
            <a:endParaRPr kumimoji="0" lang="en-US" sz="1000" b="1"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B.S. in Economics</a:t>
            </a:r>
            <a:r>
              <a:rPr lang="en-US" sz="1000" dirty="0" smtClean="0">
                <a:latin typeface="Times New Roman" pitchFamily="18" charset="0"/>
                <a:ea typeface="Calibri" pitchFamily="34" charset="0"/>
                <a:cs typeface="Times New Roman" pitchFamily="18" charset="0"/>
              </a:rPr>
              <a:t> 					GPA 3.23</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SPORTS</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1000" b="1" dirty="0" smtClean="0">
                <a:latin typeface="Times New Roman" pitchFamily="18" charset="0"/>
                <a:ea typeface="Calibri" pitchFamily="34" charset="0"/>
                <a:cs typeface="Times New Roman" pitchFamily="18" charset="0"/>
              </a:rPr>
              <a:t> Morgan Academic Support Center for Student Athletes ,</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University Park, PA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Spring 2013</a:t>
            </a:r>
            <a:endParaRPr kumimoji="0" lang="en-US" sz="1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EXPERIENCE	</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Tutor</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Learned about the challenges facing student athletes and how academics affect NCAA regulations and eligibility</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Tutored student-athletes in various economics and statistics courses</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Chambersburg Country Club,</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Chambersburg, PA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Summers 2012 &amp; 2013</a:t>
            </a:r>
            <a:endParaRPr kumimoji="0" lang="en-US" sz="1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Tennis Club Assistant</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Prepared the tennis courts and surrounding areas for daily play</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Sold tennis club items to members of the country club</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Coordinated and led various sporting events for members and their families</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BUSINESS	Bank of America</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Chambersburg, PA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 2013</a:t>
            </a:r>
            <a:endParaRPr kumimoji="0" lang="en-US" sz="1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EXPERIENCE</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Finance Office Assistant</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Entered data on financial accounts into the customer database system</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Reviewed and processed summary statements for corporate clients</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Analyzed end of the month and end of the fiscal year reports and updated totals</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Nationwide Insurance,</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Carlisle, PA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Summer 2012</a:t>
            </a:r>
            <a:endParaRPr kumimoji="0" lang="en-US" sz="1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Assistant Web Master</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Tracked and monitored the activity and hits that the website experienced</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Designed two staff only sections of the in-house portion of the webpage</a:t>
            </a:r>
            <a:endParaRPr kumimoji="0" lang="en-US" sz="1000" b="0" i="0" u="none" strike="noStrike" cap="none" normalizeH="0" baseline="0" dirty="0" smtClean="0">
              <a:ln>
                <a:noFill/>
              </a:ln>
              <a:solidFill>
                <a:schemeClr val="tx1"/>
              </a:solidFill>
              <a:effectLst/>
              <a:latin typeface="Arial" pitchFamily="34" charset="0"/>
            </a:endParaRPr>
          </a:p>
          <a:p>
            <a:pPr lvl="3" eaLnBrk="0" fontAlgn="base" hangingPunct="0">
              <a:spcBef>
                <a:spcPct val="0"/>
              </a:spcBef>
              <a:spcAft>
                <a:spcPct val="0"/>
              </a:spcAft>
              <a:buFont typeface="Arial" pitchFamily="34" charset="0"/>
              <a:buChar char="•"/>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Developed a tutorial to enable staff to enter new web pages in a consistent manner</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1143000" algn="l"/>
              </a:tabLst>
            </a:pP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LEADERSHIP	</a:t>
            </a:r>
            <a:r>
              <a:rPr lang="en-US" sz="1000" dirty="0" smtClean="0">
                <a:latin typeface="Times New Roman" pitchFamily="18" charset="0"/>
                <a:ea typeface="Calibri" pitchFamily="34" charset="0"/>
                <a:cs typeface="Times New Roman" pitchFamily="18" charset="0"/>
              </a:rPr>
              <a:t>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Penn State Dance Marathon (THON),</a:t>
            </a:r>
            <a:r>
              <a:rPr lang="en-US" sz="1000" dirty="0" smtClean="0">
                <a:latin typeface="Times New Roman" pitchFamily="18" charset="0"/>
                <a:ea typeface="Calibri" pitchFamily="34" charset="0"/>
                <a:cs typeface="Times New Roman" pitchFamily="18" charset="0"/>
              </a:rPr>
              <a:t> Morale Team Captain </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Penn State Intramurals,</a:t>
            </a:r>
            <a:r>
              <a:rPr lang="en-US" sz="1000" dirty="0" smtClean="0">
                <a:latin typeface="Times New Roman" pitchFamily="18" charset="0"/>
                <a:ea typeface="Calibri" pitchFamily="34" charset="0"/>
                <a:cs typeface="Times New Roman" pitchFamily="18" charset="0"/>
              </a:rPr>
              <a:t> Volleyball Captain</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7400"/>
            <a:ext cx="8001000" cy="1600200"/>
          </a:xfrm>
        </p:spPr>
        <p:txBody>
          <a:bodyPr>
            <a:normAutofit/>
          </a:bodyPr>
          <a:lstStyle/>
          <a:p>
            <a:r>
              <a:rPr lang="en-US" dirty="0" smtClean="0">
                <a:latin typeface="Trajan Pro" pitchFamily="18" charset="0"/>
              </a:rPr>
              <a:t>Activity:</a:t>
            </a:r>
            <a:br>
              <a:rPr lang="en-US" dirty="0" smtClean="0">
                <a:latin typeface="Trajan Pro" pitchFamily="18" charset="0"/>
              </a:rPr>
            </a:br>
            <a:r>
              <a:rPr lang="en-US" dirty="0" smtClean="0">
                <a:latin typeface="Trajan Pro" pitchFamily="18" charset="0"/>
              </a:rPr>
              <a:t>Where has this resume gone wrong?</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52400" y="0"/>
            <a:ext cx="8153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Kim Pull</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320 East Street</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Anywhere, PA 12345</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Phone: XXX-XXX-XXXX</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Email: </a:t>
            </a: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girlygurl@hotmail.com</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EDUCATION:</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Current: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Penn State</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Previous: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Graduated from Central bucks West High School May, 2001</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GPA: 3.0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1100</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ACT: 26</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HONORS:</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Honor Roll multiple times</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Certificate of Merit</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Selected by Baltimore Sun for First Team All-county-Soccer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(Howard County)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of 2000</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 EXPERIENCE:</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 Jack Pugh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Spring of 2000 to Spring of 2001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Assistance in care and maintenance of</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Show Rabbits</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Carraba</a:t>
            </a:r>
            <a:r>
              <a:rPr kumimoji="0" lang="en-US" sz="11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Restaurant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1999 to February of 2000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Bussed tables and worked in kitchen</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Mrs. Ann Russ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1997 to Fall of 1999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Numerous house chores and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yardwork</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Mrs.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Caine</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Summer of 1999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Extensive landscaping and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yardwork</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ACTIVITIES AND CLUBS:</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Member of Principal</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Council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Varsity Soccer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of 2000</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Assisted High School Soccer coach with Soccer Camp for young adults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Summer 2000</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High School French Club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1999 to Present</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High School Latin Club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1999 to June of 2000</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Varsity Soccer Team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1998 to Fall of 2000 (Starting player 1998 to Fall of 2000)</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Junior Varsity Soccer Team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Fall of 1997</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Junior Varsity Indoor Track Team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Winter of 1997 to Spring of 1998</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Earlham College, IN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Summer of 2000 </a:t>
            </a:r>
            <a:r>
              <a:rPr kumimoji="0" lang="en-US" sz="1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Took Aquatic Ecology for two weeks and received 2 college credits</a:t>
            </a:r>
            <a:endParaRPr kumimoji="0" lang="en-US" sz="11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Cover Letters</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371600"/>
          <a:ext cx="7772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7696200" cy="1143000"/>
          </a:xfrm>
        </p:spPr>
        <p:txBody>
          <a:bodyPr/>
          <a:lstStyle/>
          <a:p>
            <a:r>
              <a:rPr lang="en-US" dirty="0" smtClean="0">
                <a:latin typeface="Trajan Pro" pitchFamily="18" charset="0"/>
              </a:rPr>
              <a:t>Sample</a:t>
            </a:r>
            <a:endParaRPr lang="en-US" dirty="0">
              <a:latin typeface="Trajan Pro"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229600" cy="5832366"/>
          </a:xfrm>
          <a:prstGeom prst="rect">
            <a:avLst/>
          </a:prstGeom>
        </p:spPr>
        <p:txBody>
          <a:bodyPr wrap="square">
            <a:spAutoFit/>
          </a:bodyPr>
          <a:lstStyle/>
          <a:p>
            <a:r>
              <a:rPr lang="en-US" sz="1100" dirty="0" smtClean="0">
                <a:latin typeface="Times New Roman" pitchFamily="18" charset="0"/>
                <a:cs typeface="Times New Roman" pitchFamily="18" charset="0"/>
              </a:rPr>
              <a:t>Susan Sharp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123 Main Street</a:t>
            </a:r>
            <a:br>
              <a:rPr lang="en-US" sz="1100" dirty="0" smtClean="0">
                <a:latin typeface="Times New Roman" pitchFamily="18" charset="0"/>
                <a:cs typeface="Times New Roman" pitchFamily="18" charset="0"/>
              </a:rPr>
            </a:br>
            <a:r>
              <a:rPr lang="en-US" sz="1100" dirty="0" err="1" smtClean="0">
                <a:latin typeface="Times New Roman" pitchFamily="18" charset="0"/>
                <a:cs typeface="Times New Roman" pitchFamily="18" charset="0"/>
              </a:rPr>
              <a:t>XYZTown</a:t>
            </a:r>
            <a:r>
              <a:rPr lang="en-US" sz="1100" dirty="0" smtClean="0">
                <a:latin typeface="Times New Roman" pitchFamily="18" charset="0"/>
                <a:cs typeface="Times New Roman" pitchFamily="18" charset="0"/>
              </a:rPr>
              <a:t> NY 11111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susan.sharp@mail.com</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(814)555-5555</a:t>
            </a:r>
            <a:br>
              <a:rPr lang="en-US" sz="1100" dirty="0" smtClean="0">
                <a:latin typeface="Times New Roman" pitchFamily="18" charset="0"/>
                <a:cs typeface="Times New Roman" pitchFamily="18" charset="0"/>
              </a:rPr>
            </a:br>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Mr. John Lambert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Human Resources  Director</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123 </a:t>
            </a:r>
            <a:r>
              <a:rPr lang="en-US" sz="1100" smtClean="0">
                <a:latin typeface="Times New Roman" pitchFamily="18" charset="0"/>
                <a:cs typeface="Times New Roman" pitchFamily="18" charset="0"/>
              </a:rPr>
              <a:t>Publishing Company</a:t>
            </a:r>
            <a:r>
              <a:rPr lang="en-US" sz="1100" dirty="0" smtClean="0">
                <a:latin typeface="Times New Roman" pitchFamily="18" charset="0"/>
                <a:cs typeface="Times New Roman" pitchFamily="18" charset="0"/>
              </a:rPr>
              <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5 Smith Way , </a:t>
            </a:r>
            <a:r>
              <a:rPr lang="en-US" sz="1100" dirty="0" err="1" smtClean="0">
                <a:latin typeface="Times New Roman" pitchFamily="18" charset="0"/>
                <a:cs typeface="Times New Roman" pitchFamily="18" charset="0"/>
              </a:rPr>
              <a:t>Atown</a:t>
            </a:r>
            <a:r>
              <a:rPr lang="en-US" sz="1100" dirty="0" smtClean="0">
                <a:latin typeface="Times New Roman" pitchFamily="18" charset="0"/>
                <a:cs typeface="Times New Roman" pitchFamily="18" charset="0"/>
              </a:rPr>
              <a:t>, NY							4/24/13</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Dear Mr. Lambert, </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I would like to express my interest in a position as editorial assistant for your publishing company. As a recent graduate with writing, editing, and administrative experience, I believe I am a strong candidate for a position at the 123 Publishing Company. </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You specify that you are looking for someone with strong writing skills. As an English major, a writing tutor, and an editorial intern for both a government magazine and a college marketing office, I have become a skilled writer with a variety of experience. Working as an office assistant at the Career Services Office at XYZ College has given me the skills necessary to perform various administrative tasks required of an editorial assistant. My job has helped me gain experience in making phone calls, performing ordinary office duties, and executing numerous tasks that involve computer programs such as Microsoft Access and Excel. For three years I have carried out these responsibilities and others with organization, speed, and accuracy, and I know I will be able to apply these abilities to a position with your company.</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Although I am a recent college graduate, my maturity, practical experience, and eagerness to enter the publishing business will make me an excellent editorial assistant. I would love to begin my career with your company, and am confident that I would be a beneficial addition to the 123 Publishing Company.</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I have enclosed my resume, and I hope it demonstrates what I can offer to 123 Publishing Company. Thank you so much for your time and consideration. I look forward to hearing from you.</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Sincerely,</a:t>
            </a:r>
          </a:p>
          <a:p>
            <a:r>
              <a:rPr lang="en-US" sz="1100" dirty="0" smtClean="0">
                <a:latin typeface="Times New Roman" pitchFamily="18" charset="0"/>
                <a:cs typeface="Times New Roman" pitchFamily="18" charset="0"/>
              </a:rPr>
              <a:t>Susan Sharp </a:t>
            </a:r>
            <a:r>
              <a:rPr lang="en-US" sz="1000" dirty="0" smtClean="0"/>
              <a:t/>
            </a:r>
            <a:br>
              <a:rPr lang="en-US" sz="1000" dirty="0" smtClean="0"/>
            </a:br>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153400" cy="1524000"/>
          </a:xfrm>
        </p:spPr>
        <p:txBody>
          <a:bodyPr>
            <a:normAutofit/>
          </a:bodyPr>
          <a:lstStyle/>
          <a:p>
            <a:r>
              <a:rPr lang="en-US" u="sng" dirty="0" smtClean="0">
                <a:latin typeface="Trajan Pro" pitchFamily="18" charset="0"/>
              </a:rPr>
              <a:t>What is the purpose of a Resume?</a:t>
            </a:r>
            <a:endParaRPr lang="en-US" u="sng" dirty="0">
              <a:latin typeface="Trajan Pro" pitchFamily="18" charset="0"/>
            </a:endParaRPr>
          </a:p>
        </p:txBody>
      </p:sp>
      <p:graphicFrame>
        <p:nvGraphicFramePr>
          <p:cNvPr id="5" name="Diagram 4"/>
          <p:cNvGraphicFramePr/>
          <p:nvPr/>
        </p:nvGraphicFramePr>
        <p:xfrm>
          <a:off x="304800" y="1905000"/>
          <a:ext cx="7620000" cy="355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1143000"/>
          </a:xfrm>
        </p:spPr>
        <p:txBody>
          <a:bodyPr/>
          <a:lstStyle/>
          <a:p>
            <a:r>
              <a:rPr lang="en-US" dirty="0" smtClean="0">
                <a:latin typeface="Trajan Pro" pitchFamily="18" charset="0"/>
              </a:rPr>
              <a:t>Final Thoughts</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9906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Trajan Pro" pitchFamily="18" charset="0"/>
              </a:rPr>
              <a:t>Additional Interview Assistance</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143000"/>
          <a:ext cx="7772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www.glengerybrick.com/images/gallery/903/903-penn_state_career_s-D.jpg"/>
          <p:cNvPicPr>
            <a:picLocks noChangeAspect="1" noChangeArrowheads="1"/>
          </p:cNvPicPr>
          <p:nvPr/>
        </p:nvPicPr>
        <p:blipFill>
          <a:blip r:embed="rId7" cstate="print"/>
          <a:srcRect/>
          <a:stretch>
            <a:fillRect/>
          </a:stretch>
        </p:blipFill>
        <p:spPr bwMode="auto">
          <a:xfrm>
            <a:off x="4800600" y="3657600"/>
            <a:ext cx="2540000" cy="1905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rajan Pro" pitchFamily="18" charset="0"/>
              </a:rPr>
              <a:t>Questions?</a:t>
            </a:r>
            <a:endParaRPr lang="en-US" sz="4800" dirty="0">
              <a:latin typeface="Trajan Pro" pitchFamily="18" charset="0"/>
            </a:endParaRPr>
          </a:p>
        </p:txBody>
      </p:sp>
      <p:pic>
        <p:nvPicPr>
          <p:cNvPr id="4" name="Picture 2" descr="C:\Documents and Settings\cws5149\Local Settings\Temporary Internet Files\Content.IE5\1STV1HVV\MC900441498[1].png"/>
          <p:cNvPicPr>
            <a:picLocks noChangeAspect="1" noChangeArrowheads="1"/>
          </p:cNvPicPr>
          <p:nvPr/>
        </p:nvPicPr>
        <p:blipFill>
          <a:blip r:embed="rId2" cstate="print"/>
          <a:srcRect/>
          <a:stretch>
            <a:fillRect/>
          </a:stretch>
        </p:blipFill>
        <p:spPr bwMode="auto">
          <a:xfrm>
            <a:off x="0" y="0"/>
            <a:ext cx="1828800" cy="1828800"/>
          </a:xfrm>
          <a:prstGeom prst="ellipse">
            <a:avLst/>
          </a:prstGeom>
          <a:ln>
            <a:noFill/>
          </a:ln>
          <a:effectLst>
            <a:softEdge rad="112500"/>
          </a:effectLst>
        </p:spPr>
      </p:pic>
      <p:pic>
        <p:nvPicPr>
          <p:cNvPr id="5" name="Picture 2" descr="C:\Documents and Settings\cws5149\Local Settings\Temporary Internet Files\Content.IE5\1STV1HVV\MC900441498[1].png"/>
          <p:cNvPicPr>
            <a:picLocks noChangeAspect="1" noChangeArrowheads="1"/>
          </p:cNvPicPr>
          <p:nvPr/>
        </p:nvPicPr>
        <p:blipFill>
          <a:blip r:embed="rId2" cstate="print"/>
          <a:srcRect/>
          <a:stretch>
            <a:fillRect/>
          </a:stretch>
        </p:blipFill>
        <p:spPr bwMode="auto">
          <a:xfrm>
            <a:off x="6553200" y="0"/>
            <a:ext cx="1828800" cy="1828800"/>
          </a:xfrm>
          <a:prstGeom prst="ellipse">
            <a:avLst/>
          </a:prstGeom>
          <a:ln>
            <a:noFill/>
          </a:ln>
          <a:effectLst>
            <a:softEdge rad="112500"/>
          </a:effectLst>
        </p:spPr>
      </p:pic>
      <p:sp>
        <p:nvSpPr>
          <p:cNvPr id="6" name="Rectangle 5"/>
          <p:cNvSpPr/>
          <p:nvPr/>
        </p:nvSpPr>
        <p:spPr>
          <a:xfrm>
            <a:off x="1676400" y="1066800"/>
            <a:ext cx="4572000" cy="646331"/>
          </a:xfrm>
          <a:prstGeom prst="rect">
            <a:avLst/>
          </a:prstGeom>
        </p:spPr>
        <p:txBody>
          <a:bodyPr>
            <a:spAutoFit/>
          </a:bodyPr>
          <a:lstStyle/>
          <a:p>
            <a:pPr algn="ctr"/>
            <a:r>
              <a:rPr lang="en-US" dirty="0" smtClean="0">
                <a:solidFill>
                  <a:schemeClr val="bg1">
                    <a:lumMod val="50000"/>
                  </a:schemeClr>
                </a:solidFill>
                <a:latin typeface="Trajan Pro" pitchFamily="18" charset="0"/>
              </a:rPr>
              <a:t>Career Services Center</a:t>
            </a:r>
          </a:p>
          <a:p>
            <a:pPr algn="ctr"/>
            <a:r>
              <a:rPr lang="en-US" dirty="0" smtClean="0">
                <a:solidFill>
                  <a:schemeClr val="bg1">
                    <a:lumMod val="50000"/>
                  </a:schemeClr>
                </a:solidFill>
                <a:latin typeface="Trajan Pro" pitchFamily="18" charset="0"/>
              </a:rPr>
              <a:t>610-396-6019</a:t>
            </a:r>
          </a:p>
        </p:txBody>
      </p:sp>
      <p:sp>
        <p:nvSpPr>
          <p:cNvPr id="7" name="Rectangle 6"/>
          <p:cNvSpPr/>
          <p:nvPr/>
        </p:nvSpPr>
        <p:spPr>
          <a:xfrm>
            <a:off x="1447800" y="2057400"/>
            <a:ext cx="4437818" cy="523220"/>
          </a:xfrm>
          <a:prstGeom prst="rect">
            <a:avLst/>
          </a:prstGeom>
        </p:spPr>
        <p:txBody>
          <a:bodyPr wrap="none">
            <a:spAutoFit/>
          </a:bodyPr>
          <a:lstStyle/>
          <a:p>
            <a:r>
              <a:rPr lang="en-US" sz="2800" b="1" dirty="0" smtClean="0"/>
              <a:t>Visit.</a:t>
            </a:r>
            <a:r>
              <a:rPr lang="en-US" b="1" dirty="0" smtClean="0"/>
              <a:t> </a:t>
            </a:r>
            <a:r>
              <a:rPr lang="en-US" dirty="0"/>
              <a:t>http://berks.psu.edu/career-services</a:t>
            </a:r>
          </a:p>
        </p:txBody>
      </p:sp>
      <p:pic>
        <p:nvPicPr>
          <p:cNvPr id="8" name="Picture 7" descr="Computer.Visit.jpg"/>
          <p:cNvPicPr>
            <a:picLocks noChangeAspect="1"/>
          </p:cNvPicPr>
          <p:nvPr/>
        </p:nvPicPr>
        <p:blipFill>
          <a:blip r:embed="rId3" cstate="print"/>
          <a:stretch>
            <a:fillRect/>
          </a:stretch>
        </p:blipFill>
        <p:spPr>
          <a:xfrm>
            <a:off x="457200" y="1828800"/>
            <a:ext cx="718386" cy="716578"/>
          </a:xfrm>
          <a:prstGeom prst="rect">
            <a:avLst/>
          </a:prstGeom>
        </p:spPr>
      </p:pic>
      <p:sp>
        <p:nvSpPr>
          <p:cNvPr id="9" name="Rectangle 8"/>
          <p:cNvSpPr/>
          <p:nvPr/>
        </p:nvSpPr>
        <p:spPr>
          <a:xfrm>
            <a:off x="1447800" y="2819400"/>
            <a:ext cx="3285387" cy="523220"/>
          </a:xfrm>
          <a:prstGeom prst="rect">
            <a:avLst/>
          </a:prstGeom>
        </p:spPr>
        <p:txBody>
          <a:bodyPr wrap="none">
            <a:spAutoFit/>
          </a:bodyPr>
          <a:lstStyle/>
          <a:p>
            <a:r>
              <a:rPr lang="en-US" sz="2800" b="1" dirty="0" smtClean="0"/>
              <a:t>Connect. </a:t>
            </a:r>
            <a:r>
              <a:rPr lang="en-US" dirty="0" smtClean="0"/>
              <a:t>PSU Berks Careers</a:t>
            </a:r>
            <a:endParaRPr lang="en-US" dirty="0"/>
          </a:p>
        </p:txBody>
      </p:sp>
      <p:pic>
        <p:nvPicPr>
          <p:cNvPr id="10" name="Picture 9" descr="LinkedIn.Connect.jpg"/>
          <p:cNvPicPr>
            <a:picLocks noChangeAspect="1"/>
          </p:cNvPicPr>
          <p:nvPr/>
        </p:nvPicPr>
        <p:blipFill>
          <a:blip r:embed="rId4" cstate="print"/>
          <a:stretch>
            <a:fillRect/>
          </a:stretch>
        </p:blipFill>
        <p:spPr>
          <a:xfrm>
            <a:off x="304800" y="2532800"/>
            <a:ext cx="990600" cy="990600"/>
          </a:xfrm>
          <a:prstGeom prst="rect">
            <a:avLst/>
          </a:prstGeom>
        </p:spPr>
      </p:pic>
      <p:sp>
        <p:nvSpPr>
          <p:cNvPr id="11" name="Rectangle 10"/>
          <p:cNvSpPr/>
          <p:nvPr/>
        </p:nvSpPr>
        <p:spPr>
          <a:xfrm>
            <a:off x="1447800" y="3657600"/>
            <a:ext cx="3979744" cy="523220"/>
          </a:xfrm>
          <a:prstGeom prst="rect">
            <a:avLst/>
          </a:prstGeom>
        </p:spPr>
        <p:txBody>
          <a:bodyPr wrap="none">
            <a:spAutoFit/>
          </a:bodyPr>
          <a:lstStyle/>
          <a:p>
            <a:r>
              <a:rPr lang="en-US" sz="2800" b="1" dirty="0" smtClean="0"/>
              <a:t>Like.</a:t>
            </a:r>
            <a:r>
              <a:rPr lang="en-US" b="1" dirty="0" smtClean="0"/>
              <a:t> </a:t>
            </a:r>
            <a:r>
              <a:rPr lang="en-US" dirty="0" smtClean="0"/>
              <a:t>Penn State Berks Career Services</a:t>
            </a:r>
            <a:endParaRPr lang="en-US" dirty="0"/>
          </a:p>
        </p:txBody>
      </p:sp>
      <p:pic>
        <p:nvPicPr>
          <p:cNvPr id="12" name="Picture 11" descr="Facebook.Like.jpg"/>
          <p:cNvPicPr>
            <a:picLocks noChangeAspect="1"/>
          </p:cNvPicPr>
          <p:nvPr/>
        </p:nvPicPr>
        <p:blipFill>
          <a:blip r:embed="rId5" cstate="print"/>
          <a:stretch>
            <a:fillRect/>
          </a:stretch>
        </p:blipFill>
        <p:spPr>
          <a:xfrm>
            <a:off x="381000" y="3429000"/>
            <a:ext cx="838200" cy="838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Components to a Resume</a:t>
            </a:r>
            <a:endParaRPr lang="en-US" dirty="0">
              <a:latin typeface="Trajan Pro" pitchFamily="18" charset="0"/>
            </a:endParaRPr>
          </a:p>
        </p:txBody>
      </p:sp>
      <p:graphicFrame>
        <p:nvGraphicFramePr>
          <p:cNvPr id="4" name="Content Placeholder 3"/>
          <p:cNvGraphicFramePr>
            <a:graphicFrameLocks noGrp="1"/>
          </p:cNvGraphicFramePr>
          <p:nvPr>
            <p:ph idx="1"/>
          </p:nvPr>
        </p:nvGraphicFramePr>
        <p:xfrm>
          <a:off x="152400" y="1219200"/>
          <a:ext cx="8229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Contact Information</a:t>
            </a:r>
            <a:endParaRPr lang="en-US" dirty="0">
              <a:latin typeface="Trajan Pro" pitchFamily="18" charset="0"/>
            </a:endParaRPr>
          </a:p>
        </p:txBody>
      </p:sp>
      <p:sp>
        <p:nvSpPr>
          <p:cNvPr id="7" name="TextBox 6"/>
          <p:cNvSpPr txBox="1"/>
          <p:nvPr/>
        </p:nvSpPr>
        <p:spPr>
          <a:xfrm>
            <a:off x="609600" y="1295400"/>
            <a:ext cx="7239000" cy="1631216"/>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dirty="0" smtClean="0">
                <a:latin typeface="Times New Roman" pitchFamily="18" charset="0"/>
                <a:cs typeface="Times New Roman" pitchFamily="18" charset="0"/>
              </a:rPr>
              <a:t>Anita Job</a:t>
            </a:r>
          </a:p>
          <a:p>
            <a:pPr algn="ctr"/>
            <a:r>
              <a:rPr lang="en-US" sz="2000" dirty="0" smtClean="0">
                <a:latin typeface="Times New Roman" pitchFamily="18" charset="0"/>
                <a:cs typeface="Times New Roman" pitchFamily="18" charset="0"/>
              </a:rPr>
              <a:t>123 Any Job</a:t>
            </a:r>
          </a:p>
          <a:p>
            <a:pPr algn="ctr"/>
            <a:r>
              <a:rPr lang="en-US" sz="2000" dirty="0" smtClean="0">
                <a:latin typeface="Times New Roman" pitchFamily="18" charset="0"/>
                <a:cs typeface="Times New Roman" pitchFamily="18" charset="0"/>
              </a:rPr>
              <a:t>University Park, PA 16802</a:t>
            </a:r>
          </a:p>
          <a:p>
            <a:pPr algn="ctr"/>
            <a:r>
              <a:rPr lang="en-US" sz="2000" dirty="0" smtClean="0">
                <a:latin typeface="Times New Roman" pitchFamily="18" charset="0"/>
                <a:cs typeface="Times New Roman" pitchFamily="18" charset="0"/>
              </a:rPr>
              <a:t>(814)-555-1212</a:t>
            </a:r>
          </a:p>
          <a:p>
            <a:pPr algn="ctr"/>
            <a:r>
              <a:rPr lang="en-US" sz="2000" dirty="0" smtClean="0">
                <a:latin typeface="Times New Roman" pitchFamily="18" charset="0"/>
                <a:cs typeface="Times New Roman" pitchFamily="18" charset="0"/>
              </a:rPr>
              <a:t>Anita.job@psu.edu</a:t>
            </a:r>
            <a:endParaRPr lang="en-US" sz="2000" dirty="0">
              <a:latin typeface="Times New Roman" pitchFamily="18" charset="0"/>
              <a:cs typeface="Times New Roman" pitchFamily="18" charset="0"/>
            </a:endParaRPr>
          </a:p>
        </p:txBody>
      </p:sp>
      <p:sp>
        <p:nvSpPr>
          <p:cNvPr id="8" name="TextBox 7"/>
          <p:cNvSpPr txBox="1"/>
          <p:nvPr/>
        </p:nvSpPr>
        <p:spPr>
          <a:xfrm>
            <a:off x="381000" y="3200400"/>
            <a:ext cx="7772400" cy="1938992"/>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dirty="0" smtClean="0">
                <a:latin typeface="Times New Roman" pitchFamily="18" charset="0"/>
                <a:cs typeface="Times New Roman" pitchFamily="18" charset="0"/>
              </a:rPr>
              <a:t>Anita Job</a:t>
            </a:r>
          </a:p>
          <a:p>
            <a:pPr algn="ctr"/>
            <a:r>
              <a:rPr lang="en-US" sz="2000" dirty="0" smtClean="0">
                <a:latin typeface="Times New Roman" pitchFamily="18" charset="0"/>
                <a:cs typeface="Times New Roman" pitchFamily="18" charset="0"/>
              </a:rPr>
              <a:t>(814)-555-1212</a:t>
            </a:r>
          </a:p>
          <a:p>
            <a:pPr algn="ctr"/>
            <a:r>
              <a:rPr lang="en-US" sz="2000" dirty="0" smtClean="0">
                <a:latin typeface="Times New Roman" pitchFamily="18" charset="0"/>
                <a:cs typeface="Times New Roman" pitchFamily="18" charset="0"/>
                <a:hlinkClick r:id="rId3"/>
              </a:rPr>
              <a:t>Anita.job@psu.edu</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School Address:			          		Home Address:</a:t>
            </a:r>
          </a:p>
          <a:p>
            <a:r>
              <a:rPr lang="en-US" sz="2000" dirty="0" smtClean="0">
                <a:latin typeface="Times New Roman" pitchFamily="18" charset="0"/>
                <a:cs typeface="Times New Roman" pitchFamily="18" charset="0"/>
              </a:rPr>
              <a:t>123 Any Hall  			           		123 Any Street </a:t>
            </a:r>
          </a:p>
          <a:p>
            <a:r>
              <a:rPr lang="en-US" sz="2000" dirty="0" smtClean="0">
                <a:latin typeface="Times New Roman" pitchFamily="18" charset="0"/>
                <a:cs typeface="Times New Roman" pitchFamily="18" charset="0"/>
              </a:rPr>
              <a:t>University Park, PA 16802   	    		</a:t>
            </a:r>
            <a:r>
              <a:rPr lang="en-US" sz="2000" dirty="0" err="1" smtClean="0">
                <a:latin typeface="Times New Roman" pitchFamily="18" charset="0"/>
                <a:cs typeface="Times New Roman" pitchFamily="18" charset="0"/>
              </a:rPr>
              <a:t>Anytown</a:t>
            </a:r>
            <a:r>
              <a:rPr lang="en-US" sz="2000" dirty="0" smtClean="0">
                <a:latin typeface="Times New Roman" pitchFamily="18" charset="0"/>
                <a:cs typeface="Times New Roman" pitchFamily="18" charset="0"/>
              </a:rPr>
              <a:t>, PA 16802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5334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Objective Examples:</a:t>
            </a:r>
            <a:endParaRPr lang="en-US" dirty="0">
              <a:latin typeface="Trajan Pro" pitchFamily="18" charset="0"/>
            </a:endParaRPr>
          </a:p>
        </p:txBody>
      </p:sp>
      <p:sp>
        <p:nvSpPr>
          <p:cNvPr id="4" name="TextBox 3"/>
          <p:cNvSpPr txBox="1"/>
          <p:nvPr/>
        </p:nvSpPr>
        <p:spPr>
          <a:xfrm>
            <a:off x="228600" y="1524000"/>
            <a:ext cx="7848600"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57150">
            <a:solidFill>
              <a:schemeClr val="tx1"/>
            </a:solidFill>
          </a:ln>
        </p:spPr>
        <p:txBody>
          <a:bodyPr wrap="square" rtlCol="0">
            <a:spAutoFit/>
          </a:bodyPr>
          <a:lstStyle/>
          <a:p>
            <a:r>
              <a:rPr lang="en-US" sz="3200" dirty="0" smtClean="0">
                <a:latin typeface="Times New Roman" pitchFamily="18" charset="0"/>
                <a:cs typeface="Times New Roman" pitchFamily="18" charset="0"/>
              </a:rPr>
              <a:t>To obtain a full time position as a Human Resource Assistant with a management firm</a:t>
            </a:r>
            <a:endParaRPr lang="en-US" sz="3200" dirty="0">
              <a:latin typeface="Times New Roman" pitchFamily="18" charset="0"/>
              <a:cs typeface="Times New Roman" pitchFamily="18" charset="0"/>
            </a:endParaRPr>
          </a:p>
        </p:txBody>
      </p:sp>
      <p:sp>
        <p:nvSpPr>
          <p:cNvPr id="5" name="TextBox 4"/>
          <p:cNvSpPr txBox="1"/>
          <p:nvPr/>
        </p:nvSpPr>
        <p:spPr>
          <a:xfrm>
            <a:off x="228600" y="3429000"/>
            <a:ext cx="7848600"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57150">
            <a:solidFill>
              <a:schemeClr val="tx1"/>
            </a:solidFill>
          </a:ln>
        </p:spPr>
        <p:txBody>
          <a:bodyPr wrap="square" rtlCol="0">
            <a:spAutoFit/>
          </a:bodyPr>
          <a:lstStyle/>
          <a:p>
            <a:r>
              <a:rPr lang="en-US" sz="3200" dirty="0" smtClean="0">
                <a:latin typeface="Times New Roman" pitchFamily="18" charset="0"/>
                <a:cs typeface="Times New Roman" pitchFamily="18" charset="0"/>
              </a:rPr>
              <a:t>To obtain an internship or co-op experience with a non-profit organization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Education Section</a:t>
            </a:r>
            <a:endParaRPr lang="en-US" dirty="0">
              <a:latin typeface="Trajan Pro" pitchFamily="18" charset="0"/>
            </a:endParaRPr>
          </a:p>
        </p:txBody>
      </p:sp>
      <p:graphicFrame>
        <p:nvGraphicFramePr>
          <p:cNvPr id="6" name="Content Placeholder 5"/>
          <p:cNvGraphicFramePr>
            <a:graphicFrameLocks noGrp="1"/>
          </p:cNvGraphicFramePr>
          <p:nvPr>
            <p:ph idx="1"/>
          </p:nvPr>
        </p:nvGraphicFramePr>
        <p:xfrm>
          <a:off x="152400" y="1143000"/>
          <a:ext cx="8077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jan Pro" pitchFamily="18" charset="0"/>
              </a:rPr>
              <a:t>Education Example</a:t>
            </a:r>
            <a:endParaRPr lang="en-US" dirty="0">
              <a:latin typeface="Trajan Pro" pitchFamily="18" charset="0"/>
            </a:endParaRPr>
          </a:p>
        </p:txBody>
      </p:sp>
      <p:sp>
        <p:nvSpPr>
          <p:cNvPr id="4" name="TextBox 3"/>
          <p:cNvSpPr txBox="1"/>
          <p:nvPr/>
        </p:nvSpPr>
        <p:spPr>
          <a:xfrm>
            <a:off x="228600" y="1219200"/>
            <a:ext cx="7924800" cy="415498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effectLst>
            <a:innerShdw blurRad="114300">
              <a:prstClr val="black"/>
            </a:innerShdw>
          </a:effectLst>
        </p:spPr>
        <p:txBody>
          <a:bodyPr wrap="square" rtlCol="0">
            <a:spAutoFit/>
          </a:bodyPr>
          <a:lstStyle/>
          <a:p>
            <a:r>
              <a:rPr lang="en-US" sz="2200" b="1" dirty="0" smtClean="0">
                <a:latin typeface="Times New Roman" pitchFamily="18" charset="0"/>
                <a:cs typeface="Times New Roman" pitchFamily="18" charset="0"/>
              </a:rPr>
              <a:t>The Pennsylvania State University, </a:t>
            </a:r>
            <a:r>
              <a:rPr lang="en-US" sz="2200" dirty="0" smtClean="0">
                <a:latin typeface="Times New Roman" pitchFamily="18" charset="0"/>
                <a:cs typeface="Times New Roman" pitchFamily="18" charset="0"/>
              </a:rPr>
              <a:t>University Park, PA  May 20__</a:t>
            </a:r>
          </a:p>
          <a:p>
            <a:r>
              <a:rPr lang="en-US" sz="2200" dirty="0" smtClean="0">
                <a:latin typeface="Times New Roman" pitchFamily="18" charset="0"/>
                <a:cs typeface="Times New Roman" pitchFamily="18" charset="0"/>
              </a:rPr>
              <a:t>B.S. in Labor and Employment Relations</a:t>
            </a:r>
          </a:p>
          <a:p>
            <a:r>
              <a:rPr lang="en-US" sz="2200" dirty="0" smtClean="0">
                <a:latin typeface="Times New Roman" pitchFamily="18" charset="0"/>
                <a:cs typeface="Times New Roman" pitchFamily="18" charset="0"/>
              </a:rPr>
              <a:t>Minor in Business</a:t>
            </a:r>
          </a:p>
          <a:p>
            <a:r>
              <a:rPr lang="en-US" sz="2200" dirty="0" smtClean="0">
                <a:latin typeface="Times New Roman" pitchFamily="18" charset="0"/>
                <a:cs typeface="Times New Roman" pitchFamily="18" charset="0"/>
              </a:rPr>
              <a:t>GPA 3.45</a:t>
            </a:r>
          </a:p>
          <a:p>
            <a:endParaRPr lang="en-US"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Universidad </a:t>
            </a:r>
            <a:r>
              <a:rPr lang="en-US" sz="2200" b="1" dirty="0" err="1" smtClean="0">
                <a:latin typeface="Times New Roman" pitchFamily="18" charset="0"/>
                <a:cs typeface="Times New Roman" pitchFamily="18" charset="0"/>
              </a:rPr>
              <a:t>Pompeu</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Fabra</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Hispanic Studies, Spring 20__</a:t>
            </a:r>
          </a:p>
          <a:p>
            <a:r>
              <a:rPr lang="en-US" sz="2200" dirty="0" smtClean="0">
                <a:latin typeface="Times New Roman" pitchFamily="18" charset="0"/>
                <a:cs typeface="Times New Roman" pitchFamily="18" charset="0"/>
              </a:rPr>
              <a:t>IES Abroad: Advanced Spanish Studies Program</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Relevant Courses:</a:t>
            </a:r>
          </a:p>
          <a:p>
            <a:pPr>
              <a:buFont typeface="Arial" pitchFamily="34" charset="0"/>
              <a:buChar char="•"/>
            </a:pPr>
            <a:r>
              <a:rPr lang="en-US" sz="2200" dirty="0" smtClean="0">
                <a:latin typeface="Times New Roman" pitchFamily="18" charset="0"/>
                <a:cs typeface="Times New Roman" pitchFamily="18" charset="0"/>
              </a:rPr>
              <a:t>Leadership and Motivation</a:t>
            </a:r>
          </a:p>
          <a:p>
            <a:pPr>
              <a:buFont typeface="Arial" pitchFamily="34" charset="0"/>
              <a:buChar char="•"/>
            </a:pPr>
            <a:r>
              <a:rPr lang="en-US" sz="2200" dirty="0" smtClean="0">
                <a:latin typeface="Times New Roman" pitchFamily="18" charset="0"/>
                <a:cs typeface="Times New Roman" pitchFamily="18" charset="0"/>
              </a:rPr>
              <a:t>Human Resource Management</a:t>
            </a:r>
          </a:p>
          <a:p>
            <a:pPr>
              <a:buFont typeface="Arial" pitchFamily="34" charset="0"/>
              <a:buChar char="•"/>
            </a:pPr>
            <a:r>
              <a:rPr lang="en-US" sz="2200" dirty="0" smtClean="0">
                <a:latin typeface="Times New Roman" pitchFamily="18" charset="0"/>
                <a:cs typeface="Times New Roman" pitchFamily="18" charset="0"/>
              </a:rPr>
              <a:t>Human Resources in the Public Sector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TotalTime>
  <Words>1120</Words>
  <Application>Microsoft Office PowerPoint</Application>
  <PresentationFormat>On-screen Show (4:3)</PresentationFormat>
  <Paragraphs>379</Paragraphs>
  <Slides>32</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ＭＳ Ｐゴシック</vt:lpstr>
      <vt:lpstr>Arial</vt:lpstr>
      <vt:lpstr>Calibri</vt:lpstr>
      <vt:lpstr>Symbol</vt:lpstr>
      <vt:lpstr>Times New Roman</vt:lpstr>
      <vt:lpstr>Trajan Pro</vt:lpstr>
      <vt:lpstr>Verdana</vt:lpstr>
      <vt:lpstr>Wingdings</vt:lpstr>
      <vt:lpstr>Office Theme</vt:lpstr>
      <vt:lpstr>The Professional Resume</vt:lpstr>
      <vt:lpstr>Overview</vt:lpstr>
      <vt:lpstr>What is the purpose of a Resume?</vt:lpstr>
      <vt:lpstr>Components to a Resume</vt:lpstr>
      <vt:lpstr>Contact Information</vt:lpstr>
      <vt:lpstr>PowerPoint Presentation</vt:lpstr>
      <vt:lpstr>Objective Examples:</vt:lpstr>
      <vt:lpstr>Education Section</vt:lpstr>
      <vt:lpstr>Education Example</vt:lpstr>
      <vt:lpstr>Valued Experiences by Employers:</vt:lpstr>
      <vt:lpstr>Experience Section</vt:lpstr>
      <vt:lpstr>Highlighting your Experiences</vt:lpstr>
      <vt:lpstr>Headings for the Education Section</vt:lpstr>
      <vt:lpstr>Skills Desired by Employers</vt:lpstr>
      <vt:lpstr>PowerPoint Presentation</vt:lpstr>
      <vt:lpstr>PowerPoint Presentation</vt:lpstr>
      <vt:lpstr>Sample Experience Section:</vt:lpstr>
      <vt:lpstr>Skills Section</vt:lpstr>
      <vt:lpstr>PowerPoint Presentation</vt:lpstr>
      <vt:lpstr>References. Are they Needed?</vt:lpstr>
      <vt:lpstr>Formats</vt:lpstr>
      <vt:lpstr>Samples</vt:lpstr>
      <vt:lpstr>PowerPoint Presentation</vt:lpstr>
      <vt:lpstr>PowerPoint Presentation</vt:lpstr>
      <vt:lpstr>Activity: Where has this resume gone wrong?</vt:lpstr>
      <vt:lpstr>PowerPoint Presentation</vt:lpstr>
      <vt:lpstr>Cover Letters</vt:lpstr>
      <vt:lpstr>Sample</vt:lpstr>
      <vt:lpstr>PowerPoint Presentation</vt:lpstr>
      <vt:lpstr>Final Thoughts</vt:lpstr>
      <vt:lpstr>Additional Interview Assistance</vt:lpstr>
      <vt:lpstr>Questions?</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SUSAN C. LEH</cp:lastModifiedBy>
  <cp:revision>71</cp:revision>
  <dcterms:created xsi:type="dcterms:W3CDTF">2013-04-12T19:30:34Z</dcterms:created>
  <dcterms:modified xsi:type="dcterms:W3CDTF">2016-09-27T20:26:51Z</dcterms:modified>
</cp:coreProperties>
</file>