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9" r:id="rId3"/>
    <p:sldId id="258"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7" r:id="rId29"/>
    <p:sldId id="288"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99" autoAdjust="0"/>
  </p:normalViewPr>
  <p:slideViewPr>
    <p:cSldViewPr>
      <p:cViewPr varScale="1">
        <p:scale>
          <a:sx n="93" d="100"/>
          <a:sy n="93" d="100"/>
        </p:scale>
        <p:origin x="5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704DE6-D351-48B5-8CEA-D9ED427B5D1A}"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en-US"/>
        </a:p>
      </dgm:t>
    </dgm:pt>
    <dgm:pt modelId="{DCAF64DE-2600-49EB-8351-5010041A014A}">
      <dgm:prSet phldrT="[Text]"/>
      <dgm:spPr/>
      <dgm:t>
        <a:bodyPr/>
        <a:lstStyle/>
        <a:p>
          <a:r>
            <a:rPr lang="en-US" dirty="0" smtClean="0">
              <a:latin typeface="Trajan Pro" pitchFamily="18" charset="0"/>
            </a:rPr>
            <a:t>Purpose</a:t>
          </a:r>
          <a:endParaRPr lang="en-US" dirty="0">
            <a:latin typeface="Trajan Pro" pitchFamily="18" charset="0"/>
          </a:endParaRPr>
        </a:p>
      </dgm:t>
    </dgm:pt>
    <dgm:pt modelId="{0C2E24E6-20A2-4868-955F-01EA8195F983}" type="parTrans" cxnId="{6DC06C3A-37F5-4023-9E04-09F1B63EF056}">
      <dgm:prSet/>
      <dgm:spPr/>
      <dgm:t>
        <a:bodyPr/>
        <a:lstStyle/>
        <a:p>
          <a:endParaRPr lang="en-US"/>
        </a:p>
      </dgm:t>
    </dgm:pt>
    <dgm:pt modelId="{6A6803E7-23F7-439A-9387-5C54E27070D1}" type="sibTrans" cxnId="{6DC06C3A-37F5-4023-9E04-09F1B63EF056}">
      <dgm:prSet/>
      <dgm:spPr/>
      <dgm:t>
        <a:bodyPr/>
        <a:lstStyle/>
        <a:p>
          <a:endParaRPr lang="en-US"/>
        </a:p>
      </dgm:t>
    </dgm:pt>
    <dgm:pt modelId="{745471AC-A3BF-45BD-A9D1-BE022553A943}">
      <dgm:prSet phldrT="[Text]"/>
      <dgm:spPr/>
      <dgm:t>
        <a:bodyPr/>
        <a:lstStyle/>
        <a:p>
          <a:r>
            <a:rPr lang="en-US" dirty="0" smtClean="0">
              <a:latin typeface="Trajan Pro" pitchFamily="18" charset="0"/>
            </a:rPr>
            <a:t>Components</a:t>
          </a:r>
          <a:endParaRPr lang="en-US" dirty="0">
            <a:latin typeface="Trajan Pro" pitchFamily="18" charset="0"/>
          </a:endParaRPr>
        </a:p>
      </dgm:t>
    </dgm:pt>
    <dgm:pt modelId="{A0233E1C-0E27-4845-9277-44239779CC79}" type="parTrans" cxnId="{7C244217-42E4-47E8-A384-847ACA013C7A}">
      <dgm:prSet/>
      <dgm:spPr/>
      <dgm:t>
        <a:bodyPr/>
        <a:lstStyle/>
        <a:p>
          <a:endParaRPr lang="en-US"/>
        </a:p>
      </dgm:t>
    </dgm:pt>
    <dgm:pt modelId="{A46037BD-B355-4D75-84C9-B3666EF75788}" type="sibTrans" cxnId="{7C244217-42E4-47E8-A384-847ACA013C7A}">
      <dgm:prSet/>
      <dgm:spPr/>
      <dgm:t>
        <a:bodyPr/>
        <a:lstStyle/>
        <a:p>
          <a:endParaRPr lang="en-US"/>
        </a:p>
      </dgm:t>
    </dgm:pt>
    <dgm:pt modelId="{A367644C-B0CC-476E-B4F1-2B6C63889965}">
      <dgm:prSet phldrT="[Text]"/>
      <dgm:spPr/>
      <dgm:t>
        <a:bodyPr/>
        <a:lstStyle/>
        <a:p>
          <a:r>
            <a:rPr lang="en-US" dirty="0" smtClean="0">
              <a:latin typeface="Trajan Pro" pitchFamily="18" charset="0"/>
            </a:rPr>
            <a:t>Samples</a:t>
          </a:r>
          <a:endParaRPr lang="en-US" dirty="0">
            <a:latin typeface="Trajan Pro" pitchFamily="18" charset="0"/>
          </a:endParaRPr>
        </a:p>
      </dgm:t>
    </dgm:pt>
    <dgm:pt modelId="{02721D11-0835-4906-84B4-70E6BED00945}" type="parTrans" cxnId="{C1BD0376-54D3-4180-9AFD-7D9720EEB8AB}">
      <dgm:prSet/>
      <dgm:spPr/>
      <dgm:t>
        <a:bodyPr/>
        <a:lstStyle/>
        <a:p>
          <a:endParaRPr lang="en-US"/>
        </a:p>
      </dgm:t>
    </dgm:pt>
    <dgm:pt modelId="{E310B0BD-5544-4ED9-97CF-45E461EDCA7B}" type="sibTrans" cxnId="{C1BD0376-54D3-4180-9AFD-7D9720EEB8AB}">
      <dgm:prSet/>
      <dgm:spPr/>
      <dgm:t>
        <a:bodyPr/>
        <a:lstStyle/>
        <a:p>
          <a:endParaRPr lang="en-US"/>
        </a:p>
      </dgm:t>
    </dgm:pt>
    <dgm:pt modelId="{E428F137-B049-4203-B2FE-A214A741F08B}">
      <dgm:prSet phldrT="[Text]"/>
      <dgm:spPr/>
      <dgm:t>
        <a:bodyPr/>
        <a:lstStyle/>
        <a:p>
          <a:r>
            <a:rPr lang="en-US" dirty="0" smtClean="0">
              <a:latin typeface="Trajan Pro" pitchFamily="18" charset="0"/>
            </a:rPr>
            <a:t>Cover Letters</a:t>
          </a:r>
          <a:endParaRPr lang="en-US" dirty="0">
            <a:latin typeface="Trajan Pro" pitchFamily="18" charset="0"/>
          </a:endParaRPr>
        </a:p>
      </dgm:t>
    </dgm:pt>
    <dgm:pt modelId="{737ACE01-DDEC-4A8F-BA97-DE4123BFBD55}" type="parTrans" cxnId="{B6FA4A75-9B2F-4D23-A6C9-C94B85B9A2A8}">
      <dgm:prSet/>
      <dgm:spPr/>
      <dgm:t>
        <a:bodyPr/>
        <a:lstStyle/>
        <a:p>
          <a:endParaRPr lang="en-US"/>
        </a:p>
      </dgm:t>
    </dgm:pt>
    <dgm:pt modelId="{ED8591E8-0A73-43F1-B82A-B4906FC50489}" type="sibTrans" cxnId="{B6FA4A75-9B2F-4D23-A6C9-C94B85B9A2A8}">
      <dgm:prSet/>
      <dgm:spPr/>
      <dgm:t>
        <a:bodyPr/>
        <a:lstStyle/>
        <a:p>
          <a:endParaRPr lang="en-US"/>
        </a:p>
      </dgm:t>
    </dgm:pt>
    <dgm:pt modelId="{62675094-0DF0-4A24-852C-6D665E1AADF3}">
      <dgm:prSet phldrT="[Text]"/>
      <dgm:spPr/>
      <dgm:t>
        <a:bodyPr/>
        <a:lstStyle/>
        <a:p>
          <a:r>
            <a:rPr lang="en-US" dirty="0" smtClean="0">
              <a:latin typeface="Trajan Pro" pitchFamily="18" charset="0"/>
            </a:rPr>
            <a:t>Formats</a:t>
          </a:r>
          <a:endParaRPr lang="en-US" dirty="0">
            <a:latin typeface="Trajan Pro" pitchFamily="18" charset="0"/>
          </a:endParaRPr>
        </a:p>
      </dgm:t>
    </dgm:pt>
    <dgm:pt modelId="{C11DDBA4-697E-4F94-8E2F-0B1EDD954222}" type="parTrans" cxnId="{EF77913A-94F0-40DE-8FDB-BD591AC8697A}">
      <dgm:prSet/>
      <dgm:spPr/>
    </dgm:pt>
    <dgm:pt modelId="{C344B3A3-A4D4-40CE-B1FD-2EB1F79A43A8}" type="sibTrans" cxnId="{EF77913A-94F0-40DE-8FDB-BD591AC8697A}">
      <dgm:prSet/>
      <dgm:spPr/>
    </dgm:pt>
    <dgm:pt modelId="{E3A69601-5DF4-4B1B-8CEE-69848F2DA6A9}" type="pres">
      <dgm:prSet presAssocID="{DB704DE6-D351-48B5-8CEA-D9ED427B5D1A}" presName="linear" presStyleCnt="0">
        <dgm:presLayoutVars>
          <dgm:animLvl val="lvl"/>
          <dgm:resizeHandles val="exact"/>
        </dgm:presLayoutVars>
      </dgm:prSet>
      <dgm:spPr/>
      <dgm:t>
        <a:bodyPr/>
        <a:lstStyle/>
        <a:p>
          <a:endParaRPr lang="en-US"/>
        </a:p>
      </dgm:t>
    </dgm:pt>
    <dgm:pt modelId="{1DD6B204-D403-4E12-BC45-FED42086F9D8}" type="pres">
      <dgm:prSet presAssocID="{DCAF64DE-2600-49EB-8351-5010041A014A}" presName="parentText" presStyleLbl="node1" presStyleIdx="0" presStyleCnt="5">
        <dgm:presLayoutVars>
          <dgm:chMax val="0"/>
          <dgm:bulletEnabled val="1"/>
        </dgm:presLayoutVars>
      </dgm:prSet>
      <dgm:spPr/>
      <dgm:t>
        <a:bodyPr/>
        <a:lstStyle/>
        <a:p>
          <a:endParaRPr lang="en-US"/>
        </a:p>
      </dgm:t>
    </dgm:pt>
    <dgm:pt modelId="{F389A755-A232-4F8C-ACF5-F2A79D9912B2}" type="pres">
      <dgm:prSet presAssocID="{6A6803E7-23F7-439A-9387-5C54E27070D1}" presName="spacer" presStyleCnt="0"/>
      <dgm:spPr/>
    </dgm:pt>
    <dgm:pt modelId="{E9EDC896-ADDC-4680-949F-211C76E9068B}" type="pres">
      <dgm:prSet presAssocID="{745471AC-A3BF-45BD-A9D1-BE022553A943}" presName="parentText" presStyleLbl="node1" presStyleIdx="1" presStyleCnt="5">
        <dgm:presLayoutVars>
          <dgm:chMax val="0"/>
          <dgm:bulletEnabled val="1"/>
        </dgm:presLayoutVars>
      </dgm:prSet>
      <dgm:spPr/>
      <dgm:t>
        <a:bodyPr/>
        <a:lstStyle/>
        <a:p>
          <a:endParaRPr lang="en-US"/>
        </a:p>
      </dgm:t>
    </dgm:pt>
    <dgm:pt modelId="{B7012470-1739-4D2D-A73E-F07EB617FCB9}" type="pres">
      <dgm:prSet presAssocID="{A46037BD-B355-4D75-84C9-B3666EF75788}" presName="spacer" presStyleCnt="0"/>
      <dgm:spPr/>
    </dgm:pt>
    <dgm:pt modelId="{F1ECA50C-E361-45B2-9E02-06406038DDFD}" type="pres">
      <dgm:prSet presAssocID="{62675094-0DF0-4A24-852C-6D665E1AADF3}" presName="parentText" presStyleLbl="node1" presStyleIdx="2" presStyleCnt="5">
        <dgm:presLayoutVars>
          <dgm:chMax val="0"/>
          <dgm:bulletEnabled val="1"/>
        </dgm:presLayoutVars>
      </dgm:prSet>
      <dgm:spPr/>
      <dgm:t>
        <a:bodyPr/>
        <a:lstStyle/>
        <a:p>
          <a:endParaRPr lang="en-US"/>
        </a:p>
      </dgm:t>
    </dgm:pt>
    <dgm:pt modelId="{725EFE6F-3F41-481A-95F5-484BA33C2969}" type="pres">
      <dgm:prSet presAssocID="{C344B3A3-A4D4-40CE-B1FD-2EB1F79A43A8}" presName="spacer" presStyleCnt="0"/>
      <dgm:spPr/>
    </dgm:pt>
    <dgm:pt modelId="{D888F9C9-B31F-44CE-ADE8-A6AD81F75C86}" type="pres">
      <dgm:prSet presAssocID="{A367644C-B0CC-476E-B4F1-2B6C63889965}" presName="parentText" presStyleLbl="node1" presStyleIdx="3" presStyleCnt="5">
        <dgm:presLayoutVars>
          <dgm:chMax val="0"/>
          <dgm:bulletEnabled val="1"/>
        </dgm:presLayoutVars>
      </dgm:prSet>
      <dgm:spPr/>
      <dgm:t>
        <a:bodyPr/>
        <a:lstStyle/>
        <a:p>
          <a:endParaRPr lang="en-US"/>
        </a:p>
      </dgm:t>
    </dgm:pt>
    <dgm:pt modelId="{5143955C-9A1E-475F-A300-83C5C8E86F9B}" type="pres">
      <dgm:prSet presAssocID="{E310B0BD-5544-4ED9-97CF-45E461EDCA7B}" presName="spacer" presStyleCnt="0"/>
      <dgm:spPr/>
    </dgm:pt>
    <dgm:pt modelId="{E8D67E91-A2A6-423D-B8FD-E771FC0628FD}" type="pres">
      <dgm:prSet presAssocID="{E428F137-B049-4203-B2FE-A214A741F08B}" presName="parentText" presStyleLbl="node1" presStyleIdx="4" presStyleCnt="5">
        <dgm:presLayoutVars>
          <dgm:chMax val="0"/>
          <dgm:bulletEnabled val="1"/>
        </dgm:presLayoutVars>
      </dgm:prSet>
      <dgm:spPr/>
      <dgm:t>
        <a:bodyPr/>
        <a:lstStyle/>
        <a:p>
          <a:endParaRPr lang="en-US"/>
        </a:p>
      </dgm:t>
    </dgm:pt>
  </dgm:ptLst>
  <dgm:cxnLst>
    <dgm:cxn modelId="{45F7D7D3-0267-4333-BCF5-DF8BCE26E59C}" type="presOf" srcId="{745471AC-A3BF-45BD-A9D1-BE022553A943}" destId="{E9EDC896-ADDC-4680-949F-211C76E9068B}" srcOrd="0" destOrd="0" presId="urn:microsoft.com/office/officeart/2005/8/layout/vList2"/>
    <dgm:cxn modelId="{82D082DB-0591-49D3-8C8C-E307E1D88535}" type="presOf" srcId="{DCAF64DE-2600-49EB-8351-5010041A014A}" destId="{1DD6B204-D403-4E12-BC45-FED42086F9D8}" srcOrd="0" destOrd="0" presId="urn:microsoft.com/office/officeart/2005/8/layout/vList2"/>
    <dgm:cxn modelId="{EF77913A-94F0-40DE-8FDB-BD591AC8697A}" srcId="{DB704DE6-D351-48B5-8CEA-D9ED427B5D1A}" destId="{62675094-0DF0-4A24-852C-6D665E1AADF3}" srcOrd="2" destOrd="0" parTransId="{C11DDBA4-697E-4F94-8E2F-0B1EDD954222}" sibTransId="{C344B3A3-A4D4-40CE-B1FD-2EB1F79A43A8}"/>
    <dgm:cxn modelId="{C1BD0376-54D3-4180-9AFD-7D9720EEB8AB}" srcId="{DB704DE6-D351-48B5-8CEA-D9ED427B5D1A}" destId="{A367644C-B0CC-476E-B4F1-2B6C63889965}" srcOrd="3" destOrd="0" parTransId="{02721D11-0835-4906-84B4-70E6BED00945}" sibTransId="{E310B0BD-5544-4ED9-97CF-45E461EDCA7B}"/>
    <dgm:cxn modelId="{35738216-ABF1-4EB0-93BD-CCDD98CB05C6}" type="presOf" srcId="{A367644C-B0CC-476E-B4F1-2B6C63889965}" destId="{D888F9C9-B31F-44CE-ADE8-A6AD81F75C86}" srcOrd="0" destOrd="0" presId="urn:microsoft.com/office/officeart/2005/8/layout/vList2"/>
    <dgm:cxn modelId="{49619122-B7CB-4643-B26C-D1E3CF6C93A0}" type="presOf" srcId="{E428F137-B049-4203-B2FE-A214A741F08B}" destId="{E8D67E91-A2A6-423D-B8FD-E771FC0628FD}" srcOrd="0" destOrd="0" presId="urn:microsoft.com/office/officeart/2005/8/layout/vList2"/>
    <dgm:cxn modelId="{E843ABEB-C755-43B0-92CC-900F5B23EB3F}" type="presOf" srcId="{62675094-0DF0-4A24-852C-6D665E1AADF3}" destId="{F1ECA50C-E361-45B2-9E02-06406038DDFD}" srcOrd="0" destOrd="0" presId="urn:microsoft.com/office/officeart/2005/8/layout/vList2"/>
    <dgm:cxn modelId="{B6FA4A75-9B2F-4D23-A6C9-C94B85B9A2A8}" srcId="{DB704DE6-D351-48B5-8CEA-D9ED427B5D1A}" destId="{E428F137-B049-4203-B2FE-A214A741F08B}" srcOrd="4" destOrd="0" parTransId="{737ACE01-DDEC-4A8F-BA97-DE4123BFBD55}" sibTransId="{ED8591E8-0A73-43F1-B82A-B4906FC50489}"/>
    <dgm:cxn modelId="{7C244217-42E4-47E8-A384-847ACA013C7A}" srcId="{DB704DE6-D351-48B5-8CEA-D9ED427B5D1A}" destId="{745471AC-A3BF-45BD-A9D1-BE022553A943}" srcOrd="1" destOrd="0" parTransId="{A0233E1C-0E27-4845-9277-44239779CC79}" sibTransId="{A46037BD-B355-4D75-84C9-B3666EF75788}"/>
    <dgm:cxn modelId="{6DC06C3A-37F5-4023-9E04-09F1B63EF056}" srcId="{DB704DE6-D351-48B5-8CEA-D9ED427B5D1A}" destId="{DCAF64DE-2600-49EB-8351-5010041A014A}" srcOrd="0" destOrd="0" parTransId="{0C2E24E6-20A2-4868-955F-01EA8195F983}" sibTransId="{6A6803E7-23F7-439A-9387-5C54E27070D1}"/>
    <dgm:cxn modelId="{56A85081-E6DD-4751-AA5B-279EE2EA18BC}" type="presOf" srcId="{DB704DE6-D351-48B5-8CEA-D9ED427B5D1A}" destId="{E3A69601-5DF4-4B1B-8CEE-69848F2DA6A9}" srcOrd="0" destOrd="0" presId="urn:microsoft.com/office/officeart/2005/8/layout/vList2"/>
    <dgm:cxn modelId="{8533CD9C-160A-4866-B59D-B8EE7D0A604A}" type="presParOf" srcId="{E3A69601-5DF4-4B1B-8CEE-69848F2DA6A9}" destId="{1DD6B204-D403-4E12-BC45-FED42086F9D8}" srcOrd="0" destOrd="0" presId="urn:microsoft.com/office/officeart/2005/8/layout/vList2"/>
    <dgm:cxn modelId="{4C593CB3-66DB-4784-B112-406EE5563D01}" type="presParOf" srcId="{E3A69601-5DF4-4B1B-8CEE-69848F2DA6A9}" destId="{F389A755-A232-4F8C-ACF5-F2A79D9912B2}" srcOrd="1" destOrd="0" presId="urn:microsoft.com/office/officeart/2005/8/layout/vList2"/>
    <dgm:cxn modelId="{CADBAC29-9DB9-4C4D-9279-8B6F0B908BD7}" type="presParOf" srcId="{E3A69601-5DF4-4B1B-8CEE-69848F2DA6A9}" destId="{E9EDC896-ADDC-4680-949F-211C76E9068B}" srcOrd="2" destOrd="0" presId="urn:microsoft.com/office/officeart/2005/8/layout/vList2"/>
    <dgm:cxn modelId="{F301F282-AD1C-43E5-BDB2-400A9DF9A1C3}" type="presParOf" srcId="{E3A69601-5DF4-4B1B-8CEE-69848F2DA6A9}" destId="{B7012470-1739-4D2D-A73E-F07EB617FCB9}" srcOrd="3" destOrd="0" presId="urn:microsoft.com/office/officeart/2005/8/layout/vList2"/>
    <dgm:cxn modelId="{DC433F5B-6AF5-42D1-A4A0-0A7257F32AC2}" type="presParOf" srcId="{E3A69601-5DF4-4B1B-8CEE-69848F2DA6A9}" destId="{F1ECA50C-E361-45B2-9E02-06406038DDFD}" srcOrd="4" destOrd="0" presId="urn:microsoft.com/office/officeart/2005/8/layout/vList2"/>
    <dgm:cxn modelId="{B771965D-3884-4A22-920B-B4A9B9B02BB0}" type="presParOf" srcId="{E3A69601-5DF4-4B1B-8CEE-69848F2DA6A9}" destId="{725EFE6F-3F41-481A-95F5-484BA33C2969}" srcOrd="5" destOrd="0" presId="urn:microsoft.com/office/officeart/2005/8/layout/vList2"/>
    <dgm:cxn modelId="{5056ACED-2DD3-4F35-93FE-C6AC09143E9B}" type="presParOf" srcId="{E3A69601-5DF4-4B1B-8CEE-69848F2DA6A9}" destId="{D888F9C9-B31F-44CE-ADE8-A6AD81F75C86}" srcOrd="6" destOrd="0" presId="urn:microsoft.com/office/officeart/2005/8/layout/vList2"/>
    <dgm:cxn modelId="{A7CE737B-FB2E-46BD-8B3F-04BF34FA55F2}" type="presParOf" srcId="{E3A69601-5DF4-4B1B-8CEE-69848F2DA6A9}" destId="{5143955C-9A1E-475F-A300-83C5C8E86F9B}" srcOrd="7" destOrd="0" presId="urn:microsoft.com/office/officeart/2005/8/layout/vList2"/>
    <dgm:cxn modelId="{6E514F16-0EA0-41FE-9C2C-1978EFED8645}" type="presParOf" srcId="{E3A69601-5DF4-4B1B-8CEE-69848F2DA6A9}" destId="{E8D67E91-A2A6-423D-B8FD-E771FC0628F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CD0729D-4991-42AE-A53B-354FAD823616}" type="doc">
      <dgm:prSet loTypeId="urn:microsoft.com/office/officeart/2005/8/layout/default" loCatId="list" qsTypeId="urn:microsoft.com/office/officeart/2005/8/quickstyle/3d1" qsCatId="3D" csTypeId="urn:microsoft.com/office/officeart/2005/8/colors/colorful1#4" csCatId="colorful" phldr="1"/>
      <dgm:spPr/>
      <dgm:t>
        <a:bodyPr/>
        <a:lstStyle/>
        <a:p>
          <a:endParaRPr lang="en-US"/>
        </a:p>
      </dgm:t>
    </dgm:pt>
    <dgm:pt modelId="{7374726A-7023-4AB1-B83B-FB069212311C}">
      <dgm:prSet phldrT="[Text]" custT="1"/>
      <dgm:spPr/>
      <dgm:t>
        <a:bodyPr/>
        <a:lstStyle/>
        <a:p>
          <a:r>
            <a:rPr lang="en-US" sz="1300" b="1" dirty="0" smtClean="0">
              <a:latin typeface="Trajan Pro" pitchFamily="18" charset="0"/>
              <a:cs typeface="Arial" pitchFamily="34" charset="0"/>
            </a:rPr>
            <a:t>Communication Skills (written and verbal)</a:t>
          </a:r>
          <a:endParaRPr lang="en-US" sz="1300" b="1" dirty="0">
            <a:latin typeface="Trajan Pro" pitchFamily="18" charset="0"/>
            <a:cs typeface="Arial" pitchFamily="34" charset="0"/>
          </a:endParaRPr>
        </a:p>
      </dgm:t>
    </dgm:pt>
    <dgm:pt modelId="{9AE88737-00C7-45B9-83FE-8649AFD26B6E}" type="parTrans" cxnId="{D3614AF7-8294-4DC1-98C0-B68920186265}">
      <dgm:prSet/>
      <dgm:spPr/>
      <dgm:t>
        <a:bodyPr/>
        <a:lstStyle/>
        <a:p>
          <a:endParaRPr lang="en-US"/>
        </a:p>
      </dgm:t>
    </dgm:pt>
    <dgm:pt modelId="{B19B27A1-EA79-4D55-AA9F-772E58EB7D16}" type="sibTrans" cxnId="{D3614AF7-8294-4DC1-98C0-B68920186265}">
      <dgm:prSet/>
      <dgm:spPr/>
      <dgm:t>
        <a:bodyPr/>
        <a:lstStyle/>
        <a:p>
          <a:endParaRPr lang="en-US"/>
        </a:p>
      </dgm:t>
    </dgm:pt>
    <dgm:pt modelId="{C2AFE450-F885-4A76-A453-B500538B1B58}">
      <dgm:prSet phldrT="[Text]" custT="1"/>
      <dgm:spPr/>
      <dgm:t>
        <a:bodyPr/>
        <a:lstStyle/>
        <a:p>
          <a:r>
            <a:rPr lang="en-US" sz="1300" b="1" dirty="0" smtClean="0">
              <a:latin typeface="Trajan Pro" pitchFamily="18" charset="0"/>
              <a:cs typeface="Arial" pitchFamily="34" charset="0"/>
            </a:rPr>
            <a:t>Strong Work Ethic</a:t>
          </a:r>
          <a:endParaRPr lang="en-US" sz="1300" b="1" dirty="0">
            <a:latin typeface="Trajan Pro" pitchFamily="18" charset="0"/>
            <a:cs typeface="Arial" pitchFamily="34" charset="0"/>
          </a:endParaRPr>
        </a:p>
      </dgm:t>
    </dgm:pt>
    <dgm:pt modelId="{27A968C7-80E0-4A24-ADC8-7D0F5C42C5DF}" type="parTrans" cxnId="{2E8613B1-91CD-48CE-BA1A-4F43AF74B4DD}">
      <dgm:prSet/>
      <dgm:spPr/>
      <dgm:t>
        <a:bodyPr/>
        <a:lstStyle/>
        <a:p>
          <a:endParaRPr lang="en-US"/>
        </a:p>
      </dgm:t>
    </dgm:pt>
    <dgm:pt modelId="{B965C4F2-C2A6-4803-80D9-0985EC793BE4}" type="sibTrans" cxnId="{2E8613B1-91CD-48CE-BA1A-4F43AF74B4DD}">
      <dgm:prSet/>
      <dgm:spPr/>
      <dgm:t>
        <a:bodyPr/>
        <a:lstStyle/>
        <a:p>
          <a:endParaRPr lang="en-US"/>
        </a:p>
      </dgm:t>
    </dgm:pt>
    <dgm:pt modelId="{1B16FF32-0275-452B-90EE-FFEEEAE5012D}">
      <dgm:prSet phldrT="[Text]" custT="1"/>
      <dgm:spPr/>
      <dgm:t>
        <a:bodyPr/>
        <a:lstStyle/>
        <a:p>
          <a:r>
            <a:rPr lang="en-US" sz="1300" b="1" dirty="0" smtClean="0">
              <a:latin typeface="Trajan Pro" pitchFamily="18" charset="0"/>
              <a:cs typeface="Arial" pitchFamily="34" charset="0"/>
            </a:rPr>
            <a:t>Teamwork Skills</a:t>
          </a:r>
          <a:endParaRPr lang="en-US" sz="1300" b="1" dirty="0">
            <a:latin typeface="Trajan Pro" pitchFamily="18" charset="0"/>
            <a:cs typeface="Arial" pitchFamily="34" charset="0"/>
          </a:endParaRPr>
        </a:p>
      </dgm:t>
    </dgm:pt>
    <dgm:pt modelId="{46062B80-7AE7-424D-BB45-ADE0B746CE6E}" type="parTrans" cxnId="{0FAD47C6-F252-4167-BBF6-A2CF05BCB83E}">
      <dgm:prSet/>
      <dgm:spPr/>
      <dgm:t>
        <a:bodyPr/>
        <a:lstStyle/>
        <a:p>
          <a:endParaRPr lang="en-US"/>
        </a:p>
      </dgm:t>
    </dgm:pt>
    <dgm:pt modelId="{A887A999-1320-442C-8C5E-8B73A2A4CC21}" type="sibTrans" cxnId="{0FAD47C6-F252-4167-BBF6-A2CF05BCB83E}">
      <dgm:prSet/>
      <dgm:spPr/>
      <dgm:t>
        <a:bodyPr/>
        <a:lstStyle/>
        <a:p>
          <a:endParaRPr lang="en-US"/>
        </a:p>
      </dgm:t>
    </dgm:pt>
    <dgm:pt modelId="{1C5E3399-6B2B-43A4-AB5F-012193A1851F}">
      <dgm:prSet phldrT="[Text]" custT="1"/>
      <dgm:spPr/>
      <dgm:t>
        <a:bodyPr/>
        <a:lstStyle/>
        <a:p>
          <a:r>
            <a:rPr lang="en-US" sz="1300" b="1" dirty="0" smtClean="0">
              <a:latin typeface="Trajan Pro" pitchFamily="18" charset="0"/>
              <a:cs typeface="Arial" pitchFamily="34" charset="0"/>
            </a:rPr>
            <a:t>Initiative </a:t>
          </a:r>
          <a:endParaRPr lang="en-US" sz="1300" b="1" dirty="0">
            <a:latin typeface="Trajan Pro" pitchFamily="18" charset="0"/>
            <a:cs typeface="Arial" pitchFamily="34" charset="0"/>
          </a:endParaRPr>
        </a:p>
      </dgm:t>
    </dgm:pt>
    <dgm:pt modelId="{18428A9D-0B10-4F87-BE4F-2846F58172B6}" type="parTrans" cxnId="{600B7FBA-66C7-437E-9E64-675413F80FFD}">
      <dgm:prSet/>
      <dgm:spPr/>
      <dgm:t>
        <a:bodyPr/>
        <a:lstStyle/>
        <a:p>
          <a:endParaRPr lang="en-US"/>
        </a:p>
      </dgm:t>
    </dgm:pt>
    <dgm:pt modelId="{F72D4FAE-CA8D-4743-BD8F-11C07EFBB67C}" type="sibTrans" cxnId="{600B7FBA-66C7-437E-9E64-675413F80FFD}">
      <dgm:prSet/>
      <dgm:spPr/>
      <dgm:t>
        <a:bodyPr/>
        <a:lstStyle/>
        <a:p>
          <a:endParaRPr lang="en-US"/>
        </a:p>
      </dgm:t>
    </dgm:pt>
    <dgm:pt modelId="{7009A4F2-3846-4B91-9FB8-0658620921F0}">
      <dgm:prSet phldrT="[Text]" custT="1"/>
      <dgm:spPr/>
      <dgm:t>
        <a:bodyPr/>
        <a:lstStyle/>
        <a:p>
          <a:r>
            <a:rPr lang="en-US" sz="1300" b="1" dirty="0" smtClean="0">
              <a:latin typeface="Trajan Pro" pitchFamily="18" charset="0"/>
              <a:cs typeface="Arial" pitchFamily="34" charset="0"/>
            </a:rPr>
            <a:t>Analytical Skills </a:t>
          </a:r>
          <a:endParaRPr lang="en-US" sz="1300" b="1" dirty="0">
            <a:latin typeface="Trajan Pro" pitchFamily="18" charset="0"/>
            <a:cs typeface="Arial" pitchFamily="34" charset="0"/>
          </a:endParaRPr>
        </a:p>
      </dgm:t>
    </dgm:pt>
    <dgm:pt modelId="{45CF629B-3468-46F2-A925-10C3F5D60A80}" type="parTrans" cxnId="{2BB59DF2-D54B-425B-AB91-2A70D833A362}">
      <dgm:prSet/>
      <dgm:spPr/>
      <dgm:t>
        <a:bodyPr/>
        <a:lstStyle/>
        <a:p>
          <a:endParaRPr lang="en-US"/>
        </a:p>
      </dgm:t>
    </dgm:pt>
    <dgm:pt modelId="{87390672-ED95-409B-B03C-31AA12B9ED25}" type="sibTrans" cxnId="{2BB59DF2-D54B-425B-AB91-2A70D833A362}">
      <dgm:prSet/>
      <dgm:spPr/>
      <dgm:t>
        <a:bodyPr/>
        <a:lstStyle/>
        <a:p>
          <a:endParaRPr lang="en-US"/>
        </a:p>
      </dgm:t>
    </dgm:pt>
    <dgm:pt modelId="{2D797D3C-DF88-419A-825F-6F41A03F27E7}">
      <dgm:prSet phldrT="[Text]" custT="1"/>
      <dgm:spPr/>
      <dgm:t>
        <a:bodyPr/>
        <a:lstStyle/>
        <a:p>
          <a:r>
            <a:rPr lang="en-US" sz="1300" b="1" dirty="0" smtClean="0">
              <a:latin typeface="Trajan Pro" pitchFamily="18" charset="0"/>
              <a:cs typeface="Arial" pitchFamily="34" charset="0"/>
            </a:rPr>
            <a:t>Computer Skills</a:t>
          </a:r>
          <a:endParaRPr lang="en-US" sz="1300" b="1" dirty="0">
            <a:latin typeface="Trajan Pro" pitchFamily="18" charset="0"/>
            <a:cs typeface="Arial" pitchFamily="34" charset="0"/>
          </a:endParaRPr>
        </a:p>
      </dgm:t>
    </dgm:pt>
    <dgm:pt modelId="{319DFB81-E3E0-4F43-9B3F-46A9618EE653}" type="parTrans" cxnId="{8D501096-ACA7-4B3F-A14D-4973534E344B}">
      <dgm:prSet/>
      <dgm:spPr/>
      <dgm:t>
        <a:bodyPr/>
        <a:lstStyle/>
        <a:p>
          <a:endParaRPr lang="en-US"/>
        </a:p>
      </dgm:t>
    </dgm:pt>
    <dgm:pt modelId="{EE724F02-9C94-4B40-9DE2-BBA5F8BB88AB}" type="sibTrans" cxnId="{8D501096-ACA7-4B3F-A14D-4973534E344B}">
      <dgm:prSet/>
      <dgm:spPr/>
      <dgm:t>
        <a:bodyPr/>
        <a:lstStyle/>
        <a:p>
          <a:endParaRPr lang="en-US"/>
        </a:p>
      </dgm:t>
    </dgm:pt>
    <dgm:pt modelId="{32E52410-16F9-4303-A7B6-3BA686AD9F17}">
      <dgm:prSet phldrT="[Text]" custT="1"/>
      <dgm:spPr/>
      <dgm:t>
        <a:bodyPr/>
        <a:lstStyle/>
        <a:p>
          <a:r>
            <a:rPr lang="en-US" sz="1300" b="1" dirty="0" smtClean="0">
              <a:latin typeface="Trajan Pro" pitchFamily="18" charset="0"/>
              <a:cs typeface="Arial" pitchFamily="34" charset="0"/>
            </a:rPr>
            <a:t>Flexibility &amp; Adaptability </a:t>
          </a:r>
          <a:endParaRPr lang="en-US" sz="1300" b="1" dirty="0">
            <a:latin typeface="Trajan Pro" pitchFamily="18" charset="0"/>
            <a:cs typeface="Arial" pitchFamily="34" charset="0"/>
          </a:endParaRPr>
        </a:p>
      </dgm:t>
    </dgm:pt>
    <dgm:pt modelId="{D94E97CD-3958-40ED-A569-04EF932E7E37}" type="parTrans" cxnId="{DCA07644-978C-4148-BDCC-3AF3DC360CD2}">
      <dgm:prSet/>
      <dgm:spPr/>
      <dgm:t>
        <a:bodyPr/>
        <a:lstStyle/>
        <a:p>
          <a:endParaRPr lang="en-US"/>
        </a:p>
      </dgm:t>
    </dgm:pt>
    <dgm:pt modelId="{544FEA12-E9A0-407A-BCBE-F0263E285D56}" type="sibTrans" cxnId="{DCA07644-978C-4148-BDCC-3AF3DC360CD2}">
      <dgm:prSet/>
      <dgm:spPr/>
      <dgm:t>
        <a:bodyPr/>
        <a:lstStyle/>
        <a:p>
          <a:endParaRPr lang="en-US"/>
        </a:p>
      </dgm:t>
    </dgm:pt>
    <dgm:pt modelId="{8694DBDF-B69B-461D-AA5D-81CA81A791DD}">
      <dgm:prSet phldrT="[Text]" custT="1"/>
      <dgm:spPr/>
      <dgm:t>
        <a:bodyPr/>
        <a:lstStyle/>
        <a:p>
          <a:r>
            <a:rPr lang="en-US" sz="1300" b="1" dirty="0" smtClean="0">
              <a:latin typeface="Trajan Pro" pitchFamily="18" charset="0"/>
              <a:cs typeface="Arial" pitchFamily="34" charset="0"/>
            </a:rPr>
            <a:t>Interpersonal Skills</a:t>
          </a:r>
        </a:p>
      </dgm:t>
    </dgm:pt>
    <dgm:pt modelId="{D2276FB2-0B65-4B66-9C86-1C071A70C273}" type="parTrans" cxnId="{E4ED436C-008F-41FB-9911-10019C9A3080}">
      <dgm:prSet/>
      <dgm:spPr/>
      <dgm:t>
        <a:bodyPr/>
        <a:lstStyle/>
        <a:p>
          <a:endParaRPr lang="en-US"/>
        </a:p>
      </dgm:t>
    </dgm:pt>
    <dgm:pt modelId="{4E7D700B-7077-46C1-B47C-C331D240E598}" type="sibTrans" cxnId="{E4ED436C-008F-41FB-9911-10019C9A3080}">
      <dgm:prSet/>
      <dgm:spPr/>
      <dgm:t>
        <a:bodyPr/>
        <a:lstStyle/>
        <a:p>
          <a:endParaRPr lang="en-US"/>
        </a:p>
      </dgm:t>
    </dgm:pt>
    <dgm:pt modelId="{66476BDC-C21C-4D80-A11B-9F68152BA534}">
      <dgm:prSet phldrT="[Text]" custT="1"/>
      <dgm:spPr/>
      <dgm:t>
        <a:bodyPr/>
        <a:lstStyle/>
        <a:p>
          <a:r>
            <a:rPr lang="en-US" sz="1300" b="1" dirty="0" smtClean="0">
              <a:latin typeface="Trajan Pro" pitchFamily="18" charset="0"/>
              <a:cs typeface="Arial" pitchFamily="34" charset="0"/>
            </a:rPr>
            <a:t>Problem Solving Skills</a:t>
          </a:r>
        </a:p>
      </dgm:t>
    </dgm:pt>
    <dgm:pt modelId="{E26A58E6-2A9A-4426-A85A-A981313CF23B}" type="parTrans" cxnId="{0585096F-80C8-45A6-8776-FC2AD7C06E19}">
      <dgm:prSet/>
      <dgm:spPr/>
      <dgm:t>
        <a:bodyPr/>
        <a:lstStyle/>
        <a:p>
          <a:endParaRPr lang="en-US"/>
        </a:p>
      </dgm:t>
    </dgm:pt>
    <dgm:pt modelId="{DEA4DAD6-1A93-4021-82A5-CC5246F5E04B}" type="sibTrans" cxnId="{0585096F-80C8-45A6-8776-FC2AD7C06E19}">
      <dgm:prSet/>
      <dgm:spPr/>
      <dgm:t>
        <a:bodyPr/>
        <a:lstStyle/>
        <a:p>
          <a:endParaRPr lang="en-US"/>
        </a:p>
      </dgm:t>
    </dgm:pt>
    <dgm:pt modelId="{B00A6570-412C-4423-BF6E-D2281207310A}">
      <dgm:prSet phldrT="[Text]" custT="1"/>
      <dgm:spPr/>
      <dgm:t>
        <a:bodyPr/>
        <a:lstStyle/>
        <a:p>
          <a:r>
            <a:rPr lang="en-US" sz="1300" b="1" dirty="0" smtClean="0">
              <a:latin typeface="Trajan Pro" pitchFamily="18" charset="0"/>
              <a:cs typeface="Arial" pitchFamily="34" charset="0"/>
            </a:rPr>
            <a:t>Technical Skills  </a:t>
          </a:r>
        </a:p>
      </dgm:t>
    </dgm:pt>
    <dgm:pt modelId="{B2EBBE6B-8B56-4678-B2E2-4726B29AF178}" type="parTrans" cxnId="{E533ED98-9B9F-48B3-AB5B-51F3BAC73B6B}">
      <dgm:prSet/>
      <dgm:spPr/>
      <dgm:t>
        <a:bodyPr/>
        <a:lstStyle/>
        <a:p>
          <a:endParaRPr lang="en-US"/>
        </a:p>
      </dgm:t>
    </dgm:pt>
    <dgm:pt modelId="{9274308E-B8F0-47AF-859F-3FB5685D62B1}" type="sibTrans" cxnId="{E533ED98-9B9F-48B3-AB5B-51F3BAC73B6B}">
      <dgm:prSet/>
      <dgm:spPr/>
      <dgm:t>
        <a:bodyPr/>
        <a:lstStyle/>
        <a:p>
          <a:endParaRPr lang="en-US"/>
        </a:p>
      </dgm:t>
    </dgm:pt>
    <dgm:pt modelId="{91271DA9-C9C3-4ED1-A5D7-CE6E1D5F7855}">
      <dgm:prSet phldrT="[Text]" custT="1"/>
      <dgm:spPr/>
      <dgm:t>
        <a:bodyPr/>
        <a:lstStyle/>
        <a:p>
          <a:r>
            <a:rPr lang="en-US" sz="1300" b="1" dirty="0" smtClean="0">
              <a:latin typeface="Trajan Pro" pitchFamily="18" charset="0"/>
              <a:cs typeface="Arial" pitchFamily="34" charset="0"/>
            </a:rPr>
            <a:t>Leadership Ability</a:t>
          </a:r>
        </a:p>
      </dgm:t>
    </dgm:pt>
    <dgm:pt modelId="{36D16A60-777D-475B-BE4B-1E695AF65134}" type="parTrans" cxnId="{EC405059-E0A1-4427-9BFA-A9F70FD7596C}">
      <dgm:prSet/>
      <dgm:spPr/>
      <dgm:t>
        <a:bodyPr/>
        <a:lstStyle/>
        <a:p>
          <a:endParaRPr lang="en-US"/>
        </a:p>
      </dgm:t>
    </dgm:pt>
    <dgm:pt modelId="{8FCFC665-99FF-4F85-A22C-3A0BD86AF31F}" type="sibTrans" cxnId="{EC405059-E0A1-4427-9BFA-A9F70FD7596C}">
      <dgm:prSet/>
      <dgm:spPr/>
      <dgm:t>
        <a:bodyPr/>
        <a:lstStyle/>
        <a:p>
          <a:endParaRPr lang="en-US"/>
        </a:p>
      </dgm:t>
    </dgm:pt>
    <dgm:pt modelId="{829265C1-CF0B-4F0F-964E-7A1CC47E2281}">
      <dgm:prSet phldrT="[Text]" custT="1"/>
      <dgm:spPr/>
      <dgm:t>
        <a:bodyPr/>
        <a:lstStyle/>
        <a:p>
          <a:r>
            <a:rPr lang="en-US" sz="1300" b="1" dirty="0" smtClean="0">
              <a:latin typeface="Trajan Pro" pitchFamily="18" charset="0"/>
              <a:cs typeface="Arial" pitchFamily="34" charset="0"/>
            </a:rPr>
            <a:t>Organization Skills</a:t>
          </a:r>
        </a:p>
      </dgm:t>
    </dgm:pt>
    <dgm:pt modelId="{4DDF2B21-3871-42A2-AC1B-5462A65A9AD7}" type="parTrans" cxnId="{9156C493-E83E-46DE-B1B3-F1A35D585252}">
      <dgm:prSet/>
      <dgm:spPr/>
      <dgm:t>
        <a:bodyPr/>
        <a:lstStyle/>
        <a:p>
          <a:endParaRPr lang="en-US"/>
        </a:p>
      </dgm:t>
    </dgm:pt>
    <dgm:pt modelId="{306A50D7-E09B-43C9-8874-6F7DA9353057}" type="sibTrans" cxnId="{9156C493-E83E-46DE-B1B3-F1A35D585252}">
      <dgm:prSet/>
      <dgm:spPr/>
      <dgm:t>
        <a:bodyPr/>
        <a:lstStyle/>
        <a:p>
          <a:endParaRPr lang="en-US"/>
        </a:p>
      </dgm:t>
    </dgm:pt>
    <dgm:pt modelId="{BEC97F9B-0F57-42CC-913A-A2616F5789B5}">
      <dgm:prSet phldrT="[Text]" custT="1"/>
      <dgm:spPr/>
      <dgm:t>
        <a:bodyPr/>
        <a:lstStyle/>
        <a:p>
          <a:r>
            <a:rPr lang="en-US" sz="1300" b="1" dirty="0" smtClean="0">
              <a:latin typeface="Trajan Pro" pitchFamily="18" charset="0"/>
              <a:cs typeface="Arial" pitchFamily="34" charset="0"/>
            </a:rPr>
            <a:t>Friendly and Outgoing</a:t>
          </a:r>
        </a:p>
      </dgm:t>
    </dgm:pt>
    <dgm:pt modelId="{1C8CB875-2CC0-4B38-816F-6FE55BE60A2B}" type="parTrans" cxnId="{FD66F7C2-830B-4190-BC17-03CD728A1ECA}">
      <dgm:prSet/>
      <dgm:spPr/>
      <dgm:t>
        <a:bodyPr/>
        <a:lstStyle/>
        <a:p>
          <a:endParaRPr lang="en-US"/>
        </a:p>
      </dgm:t>
    </dgm:pt>
    <dgm:pt modelId="{71AED326-CF28-4009-9FA2-A77E4A2F559A}" type="sibTrans" cxnId="{FD66F7C2-830B-4190-BC17-03CD728A1ECA}">
      <dgm:prSet/>
      <dgm:spPr/>
      <dgm:t>
        <a:bodyPr/>
        <a:lstStyle/>
        <a:p>
          <a:endParaRPr lang="en-US"/>
        </a:p>
      </dgm:t>
    </dgm:pt>
    <dgm:pt modelId="{CC320F83-FCBC-499D-A677-DF04C1A2C2E6}">
      <dgm:prSet phldrT="[Text]" custT="1"/>
      <dgm:spPr/>
      <dgm:t>
        <a:bodyPr/>
        <a:lstStyle/>
        <a:p>
          <a:r>
            <a:rPr lang="en-US" sz="1300" b="1" dirty="0" smtClean="0">
              <a:latin typeface="Trajan Pro" pitchFamily="18" charset="0"/>
              <a:cs typeface="Arial" pitchFamily="34" charset="0"/>
            </a:rPr>
            <a:t>Strategic Planning</a:t>
          </a:r>
        </a:p>
      </dgm:t>
    </dgm:pt>
    <dgm:pt modelId="{F35905E5-6344-4AA2-9F28-44E09272B9EC}" type="parTrans" cxnId="{6E2212EE-E44E-4EAD-914C-72014D239870}">
      <dgm:prSet/>
      <dgm:spPr/>
      <dgm:t>
        <a:bodyPr/>
        <a:lstStyle/>
        <a:p>
          <a:endParaRPr lang="en-US"/>
        </a:p>
      </dgm:t>
    </dgm:pt>
    <dgm:pt modelId="{E876E3B8-E67A-4179-A510-D5687BCD96EB}" type="sibTrans" cxnId="{6E2212EE-E44E-4EAD-914C-72014D239870}">
      <dgm:prSet/>
      <dgm:spPr/>
      <dgm:t>
        <a:bodyPr/>
        <a:lstStyle/>
        <a:p>
          <a:endParaRPr lang="en-US"/>
        </a:p>
      </dgm:t>
    </dgm:pt>
    <dgm:pt modelId="{017539F3-E52E-47D2-9CA4-B0CB0F922A46}">
      <dgm:prSet phldrT="[Text]" custT="1"/>
      <dgm:spPr/>
      <dgm:t>
        <a:bodyPr/>
        <a:lstStyle/>
        <a:p>
          <a:r>
            <a:rPr lang="en-US" sz="1300" b="1" dirty="0" smtClean="0">
              <a:latin typeface="Trajan Pro" pitchFamily="18" charset="0"/>
              <a:cs typeface="Arial" pitchFamily="34" charset="0"/>
            </a:rPr>
            <a:t>Detail Oriented</a:t>
          </a:r>
        </a:p>
      </dgm:t>
    </dgm:pt>
    <dgm:pt modelId="{C45D8992-8476-4119-BBBD-2BDB203C4B91}" type="parTrans" cxnId="{CED9B980-AC99-48DD-9FE7-7C1BC04D157A}">
      <dgm:prSet/>
      <dgm:spPr/>
      <dgm:t>
        <a:bodyPr/>
        <a:lstStyle/>
        <a:p>
          <a:endParaRPr lang="en-US"/>
        </a:p>
      </dgm:t>
    </dgm:pt>
    <dgm:pt modelId="{3C2590FA-EFF6-4FD1-850E-18CC78EAB7CE}" type="sibTrans" cxnId="{CED9B980-AC99-48DD-9FE7-7C1BC04D157A}">
      <dgm:prSet/>
      <dgm:spPr/>
      <dgm:t>
        <a:bodyPr/>
        <a:lstStyle/>
        <a:p>
          <a:endParaRPr lang="en-US"/>
        </a:p>
      </dgm:t>
    </dgm:pt>
    <dgm:pt modelId="{A63FA829-8EA9-451D-8012-F4473C1AAE88}">
      <dgm:prSet phldrT="[Text]" custT="1"/>
      <dgm:spPr/>
      <dgm:t>
        <a:bodyPr/>
        <a:lstStyle/>
        <a:p>
          <a:r>
            <a:rPr lang="en-US" sz="1300" b="1" dirty="0" smtClean="0">
              <a:latin typeface="Trajan Pro" pitchFamily="18" charset="0"/>
              <a:cs typeface="Arial" pitchFamily="34" charset="0"/>
            </a:rPr>
            <a:t>Creativity</a:t>
          </a:r>
        </a:p>
      </dgm:t>
    </dgm:pt>
    <dgm:pt modelId="{08288312-9ABF-4B2E-90D2-BB8B33E58290}" type="parTrans" cxnId="{FCCA21FF-C4B4-4BF8-940B-F617D53A09A8}">
      <dgm:prSet/>
      <dgm:spPr/>
      <dgm:t>
        <a:bodyPr/>
        <a:lstStyle/>
        <a:p>
          <a:endParaRPr lang="en-US"/>
        </a:p>
      </dgm:t>
    </dgm:pt>
    <dgm:pt modelId="{FDA9163E-01CD-4068-A73E-DB011D26D250}" type="sibTrans" cxnId="{FCCA21FF-C4B4-4BF8-940B-F617D53A09A8}">
      <dgm:prSet/>
      <dgm:spPr/>
      <dgm:t>
        <a:bodyPr/>
        <a:lstStyle/>
        <a:p>
          <a:endParaRPr lang="en-US"/>
        </a:p>
      </dgm:t>
    </dgm:pt>
    <dgm:pt modelId="{7CB693DD-028C-4209-86CE-5B8567E276A6}" type="pres">
      <dgm:prSet presAssocID="{FCD0729D-4991-42AE-A53B-354FAD823616}" presName="diagram" presStyleCnt="0">
        <dgm:presLayoutVars>
          <dgm:dir/>
          <dgm:resizeHandles val="exact"/>
        </dgm:presLayoutVars>
      </dgm:prSet>
      <dgm:spPr/>
      <dgm:t>
        <a:bodyPr/>
        <a:lstStyle/>
        <a:p>
          <a:endParaRPr lang="en-US"/>
        </a:p>
      </dgm:t>
    </dgm:pt>
    <dgm:pt modelId="{AA94C86E-2220-41A3-8229-4DE562A488B7}" type="pres">
      <dgm:prSet presAssocID="{7374726A-7023-4AB1-B83B-FB069212311C}" presName="node" presStyleLbl="node1" presStyleIdx="0" presStyleCnt="16">
        <dgm:presLayoutVars>
          <dgm:bulletEnabled val="1"/>
        </dgm:presLayoutVars>
      </dgm:prSet>
      <dgm:spPr/>
      <dgm:t>
        <a:bodyPr/>
        <a:lstStyle/>
        <a:p>
          <a:endParaRPr lang="en-US"/>
        </a:p>
      </dgm:t>
    </dgm:pt>
    <dgm:pt modelId="{B0D85753-9EA6-4FBF-965B-92CD41D781E1}" type="pres">
      <dgm:prSet presAssocID="{B19B27A1-EA79-4D55-AA9F-772E58EB7D16}" presName="sibTrans" presStyleCnt="0"/>
      <dgm:spPr/>
    </dgm:pt>
    <dgm:pt modelId="{5C33E9E7-2CF2-4CD6-8D51-15902DEA982C}" type="pres">
      <dgm:prSet presAssocID="{C2AFE450-F885-4A76-A453-B500538B1B58}" presName="node" presStyleLbl="node1" presStyleIdx="1" presStyleCnt="16">
        <dgm:presLayoutVars>
          <dgm:bulletEnabled val="1"/>
        </dgm:presLayoutVars>
      </dgm:prSet>
      <dgm:spPr/>
      <dgm:t>
        <a:bodyPr/>
        <a:lstStyle/>
        <a:p>
          <a:endParaRPr lang="en-US"/>
        </a:p>
      </dgm:t>
    </dgm:pt>
    <dgm:pt modelId="{2AA5BCD6-92F2-47EE-A4B5-D791B4C60CDC}" type="pres">
      <dgm:prSet presAssocID="{B965C4F2-C2A6-4803-80D9-0985EC793BE4}" presName="sibTrans" presStyleCnt="0"/>
      <dgm:spPr/>
    </dgm:pt>
    <dgm:pt modelId="{1F5F3652-FD7D-4795-BA80-520D353F9FC1}" type="pres">
      <dgm:prSet presAssocID="{1B16FF32-0275-452B-90EE-FFEEEAE5012D}" presName="node" presStyleLbl="node1" presStyleIdx="2" presStyleCnt="16">
        <dgm:presLayoutVars>
          <dgm:bulletEnabled val="1"/>
        </dgm:presLayoutVars>
      </dgm:prSet>
      <dgm:spPr/>
      <dgm:t>
        <a:bodyPr/>
        <a:lstStyle/>
        <a:p>
          <a:endParaRPr lang="en-US"/>
        </a:p>
      </dgm:t>
    </dgm:pt>
    <dgm:pt modelId="{01C1D2B7-A65E-4A90-9303-9F337C58AB69}" type="pres">
      <dgm:prSet presAssocID="{A887A999-1320-442C-8C5E-8B73A2A4CC21}" presName="sibTrans" presStyleCnt="0"/>
      <dgm:spPr/>
    </dgm:pt>
    <dgm:pt modelId="{EB2C5A1C-52E1-4C48-B8B9-7C68FA2C2932}" type="pres">
      <dgm:prSet presAssocID="{1C5E3399-6B2B-43A4-AB5F-012193A1851F}" presName="node" presStyleLbl="node1" presStyleIdx="3" presStyleCnt="16">
        <dgm:presLayoutVars>
          <dgm:bulletEnabled val="1"/>
        </dgm:presLayoutVars>
      </dgm:prSet>
      <dgm:spPr/>
      <dgm:t>
        <a:bodyPr/>
        <a:lstStyle/>
        <a:p>
          <a:endParaRPr lang="en-US"/>
        </a:p>
      </dgm:t>
    </dgm:pt>
    <dgm:pt modelId="{61D73653-75E7-4307-A634-5855FE2B7B65}" type="pres">
      <dgm:prSet presAssocID="{F72D4FAE-CA8D-4743-BD8F-11C07EFBB67C}" presName="sibTrans" presStyleCnt="0"/>
      <dgm:spPr/>
    </dgm:pt>
    <dgm:pt modelId="{2D39CF86-247B-43C6-80C7-8399C56ECE7F}" type="pres">
      <dgm:prSet presAssocID="{7009A4F2-3846-4B91-9FB8-0658620921F0}" presName="node" presStyleLbl="node1" presStyleIdx="4" presStyleCnt="16">
        <dgm:presLayoutVars>
          <dgm:bulletEnabled val="1"/>
        </dgm:presLayoutVars>
      </dgm:prSet>
      <dgm:spPr/>
      <dgm:t>
        <a:bodyPr/>
        <a:lstStyle/>
        <a:p>
          <a:endParaRPr lang="en-US"/>
        </a:p>
      </dgm:t>
    </dgm:pt>
    <dgm:pt modelId="{CE4551AF-21C6-46EF-B3FD-84D1BC360302}" type="pres">
      <dgm:prSet presAssocID="{87390672-ED95-409B-B03C-31AA12B9ED25}" presName="sibTrans" presStyleCnt="0"/>
      <dgm:spPr/>
    </dgm:pt>
    <dgm:pt modelId="{3698BE64-FCA8-482E-8806-4F4BEFEF4471}" type="pres">
      <dgm:prSet presAssocID="{2D797D3C-DF88-419A-825F-6F41A03F27E7}" presName="node" presStyleLbl="node1" presStyleIdx="5" presStyleCnt="16">
        <dgm:presLayoutVars>
          <dgm:bulletEnabled val="1"/>
        </dgm:presLayoutVars>
      </dgm:prSet>
      <dgm:spPr/>
      <dgm:t>
        <a:bodyPr/>
        <a:lstStyle/>
        <a:p>
          <a:endParaRPr lang="en-US"/>
        </a:p>
      </dgm:t>
    </dgm:pt>
    <dgm:pt modelId="{3CBD111D-D705-4D5D-B194-16E846A61890}" type="pres">
      <dgm:prSet presAssocID="{EE724F02-9C94-4B40-9DE2-BBA5F8BB88AB}" presName="sibTrans" presStyleCnt="0"/>
      <dgm:spPr/>
    </dgm:pt>
    <dgm:pt modelId="{AD98D16F-AA59-4A54-A533-59E2031E0D86}" type="pres">
      <dgm:prSet presAssocID="{32E52410-16F9-4303-A7B6-3BA686AD9F17}" presName="node" presStyleLbl="node1" presStyleIdx="6" presStyleCnt="16">
        <dgm:presLayoutVars>
          <dgm:bulletEnabled val="1"/>
        </dgm:presLayoutVars>
      </dgm:prSet>
      <dgm:spPr/>
      <dgm:t>
        <a:bodyPr/>
        <a:lstStyle/>
        <a:p>
          <a:endParaRPr lang="en-US"/>
        </a:p>
      </dgm:t>
    </dgm:pt>
    <dgm:pt modelId="{121B90E4-E8D4-45EB-96E3-2F79B857F385}" type="pres">
      <dgm:prSet presAssocID="{544FEA12-E9A0-407A-BCBE-F0263E285D56}" presName="sibTrans" presStyleCnt="0"/>
      <dgm:spPr/>
    </dgm:pt>
    <dgm:pt modelId="{4AAE1D16-2DB5-4418-9FA8-0F4EA55F3BC1}" type="pres">
      <dgm:prSet presAssocID="{8694DBDF-B69B-461D-AA5D-81CA81A791DD}" presName="node" presStyleLbl="node1" presStyleIdx="7" presStyleCnt="16">
        <dgm:presLayoutVars>
          <dgm:bulletEnabled val="1"/>
        </dgm:presLayoutVars>
      </dgm:prSet>
      <dgm:spPr/>
      <dgm:t>
        <a:bodyPr/>
        <a:lstStyle/>
        <a:p>
          <a:endParaRPr lang="en-US"/>
        </a:p>
      </dgm:t>
    </dgm:pt>
    <dgm:pt modelId="{867C0E5F-E18F-4B4E-BD8D-FD753A99CC29}" type="pres">
      <dgm:prSet presAssocID="{4E7D700B-7077-46C1-B47C-C331D240E598}" presName="sibTrans" presStyleCnt="0"/>
      <dgm:spPr/>
    </dgm:pt>
    <dgm:pt modelId="{2352BD97-6B37-47CC-82D2-63D22CAA91BF}" type="pres">
      <dgm:prSet presAssocID="{66476BDC-C21C-4D80-A11B-9F68152BA534}" presName="node" presStyleLbl="node1" presStyleIdx="8" presStyleCnt="16">
        <dgm:presLayoutVars>
          <dgm:bulletEnabled val="1"/>
        </dgm:presLayoutVars>
      </dgm:prSet>
      <dgm:spPr/>
      <dgm:t>
        <a:bodyPr/>
        <a:lstStyle/>
        <a:p>
          <a:endParaRPr lang="en-US"/>
        </a:p>
      </dgm:t>
    </dgm:pt>
    <dgm:pt modelId="{084B5C3D-75D2-411E-8BC3-4F46A463BA09}" type="pres">
      <dgm:prSet presAssocID="{DEA4DAD6-1A93-4021-82A5-CC5246F5E04B}" presName="sibTrans" presStyleCnt="0"/>
      <dgm:spPr/>
    </dgm:pt>
    <dgm:pt modelId="{9F9BEC5B-3C6C-4A72-9289-5B884C4D0C6C}" type="pres">
      <dgm:prSet presAssocID="{B00A6570-412C-4423-BF6E-D2281207310A}" presName="node" presStyleLbl="node1" presStyleIdx="9" presStyleCnt="16">
        <dgm:presLayoutVars>
          <dgm:bulletEnabled val="1"/>
        </dgm:presLayoutVars>
      </dgm:prSet>
      <dgm:spPr/>
      <dgm:t>
        <a:bodyPr/>
        <a:lstStyle/>
        <a:p>
          <a:endParaRPr lang="en-US"/>
        </a:p>
      </dgm:t>
    </dgm:pt>
    <dgm:pt modelId="{7FFF22D1-D2E6-48DF-9B0D-CBAB66310E59}" type="pres">
      <dgm:prSet presAssocID="{9274308E-B8F0-47AF-859F-3FB5685D62B1}" presName="sibTrans" presStyleCnt="0"/>
      <dgm:spPr/>
    </dgm:pt>
    <dgm:pt modelId="{2082272B-9ADA-4BBD-80A5-34B1DAE0DED1}" type="pres">
      <dgm:prSet presAssocID="{91271DA9-C9C3-4ED1-A5D7-CE6E1D5F7855}" presName="node" presStyleLbl="node1" presStyleIdx="10" presStyleCnt="16">
        <dgm:presLayoutVars>
          <dgm:bulletEnabled val="1"/>
        </dgm:presLayoutVars>
      </dgm:prSet>
      <dgm:spPr/>
      <dgm:t>
        <a:bodyPr/>
        <a:lstStyle/>
        <a:p>
          <a:endParaRPr lang="en-US"/>
        </a:p>
      </dgm:t>
    </dgm:pt>
    <dgm:pt modelId="{97B61A5D-A738-45ED-8898-C64E38E09A53}" type="pres">
      <dgm:prSet presAssocID="{8FCFC665-99FF-4F85-A22C-3A0BD86AF31F}" presName="sibTrans" presStyleCnt="0"/>
      <dgm:spPr/>
    </dgm:pt>
    <dgm:pt modelId="{07B82040-AC47-4823-BB08-1ECA1A3C7050}" type="pres">
      <dgm:prSet presAssocID="{829265C1-CF0B-4F0F-964E-7A1CC47E2281}" presName="node" presStyleLbl="node1" presStyleIdx="11" presStyleCnt="16">
        <dgm:presLayoutVars>
          <dgm:bulletEnabled val="1"/>
        </dgm:presLayoutVars>
      </dgm:prSet>
      <dgm:spPr/>
      <dgm:t>
        <a:bodyPr/>
        <a:lstStyle/>
        <a:p>
          <a:endParaRPr lang="en-US"/>
        </a:p>
      </dgm:t>
    </dgm:pt>
    <dgm:pt modelId="{CC43BAF4-7F91-4BB1-8CC0-01DF95F76769}" type="pres">
      <dgm:prSet presAssocID="{306A50D7-E09B-43C9-8874-6F7DA9353057}" presName="sibTrans" presStyleCnt="0"/>
      <dgm:spPr/>
    </dgm:pt>
    <dgm:pt modelId="{4FC9B5EB-8962-4A2B-B16D-1A184D54E8C2}" type="pres">
      <dgm:prSet presAssocID="{BEC97F9B-0F57-42CC-913A-A2616F5789B5}" presName="node" presStyleLbl="node1" presStyleIdx="12" presStyleCnt="16">
        <dgm:presLayoutVars>
          <dgm:bulletEnabled val="1"/>
        </dgm:presLayoutVars>
      </dgm:prSet>
      <dgm:spPr/>
      <dgm:t>
        <a:bodyPr/>
        <a:lstStyle/>
        <a:p>
          <a:endParaRPr lang="en-US"/>
        </a:p>
      </dgm:t>
    </dgm:pt>
    <dgm:pt modelId="{934D3393-56D1-462B-B304-79FDE697E76D}" type="pres">
      <dgm:prSet presAssocID="{71AED326-CF28-4009-9FA2-A77E4A2F559A}" presName="sibTrans" presStyleCnt="0"/>
      <dgm:spPr/>
    </dgm:pt>
    <dgm:pt modelId="{6116A937-6962-4003-8DA7-52B6D4F45001}" type="pres">
      <dgm:prSet presAssocID="{CC320F83-FCBC-499D-A677-DF04C1A2C2E6}" presName="node" presStyleLbl="node1" presStyleIdx="13" presStyleCnt="16">
        <dgm:presLayoutVars>
          <dgm:bulletEnabled val="1"/>
        </dgm:presLayoutVars>
      </dgm:prSet>
      <dgm:spPr/>
      <dgm:t>
        <a:bodyPr/>
        <a:lstStyle/>
        <a:p>
          <a:endParaRPr lang="en-US"/>
        </a:p>
      </dgm:t>
    </dgm:pt>
    <dgm:pt modelId="{128CCA66-9F8D-46B4-9FE3-C69870C2D6F1}" type="pres">
      <dgm:prSet presAssocID="{E876E3B8-E67A-4179-A510-D5687BCD96EB}" presName="sibTrans" presStyleCnt="0"/>
      <dgm:spPr/>
    </dgm:pt>
    <dgm:pt modelId="{D8F4A136-BDB2-406D-9747-8C146D29F505}" type="pres">
      <dgm:prSet presAssocID="{017539F3-E52E-47D2-9CA4-B0CB0F922A46}" presName="node" presStyleLbl="node1" presStyleIdx="14" presStyleCnt="16">
        <dgm:presLayoutVars>
          <dgm:bulletEnabled val="1"/>
        </dgm:presLayoutVars>
      </dgm:prSet>
      <dgm:spPr/>
      <dgm:t>
        <a:bodyPr/>
        <a:lstStyle/>
        <a:p>
          <a:endParaRPr lang="en-US"/>
        </a:p>
      </dgm:t>
    </dgm:pt>
    <dgm:pt modelId="{5E90570C-EBAB-4A77-9FB8-7666EDB8871A}" type="pres">
      <dgm:prSet presAssocID="{3C2590FA-EFF6-4FD1-850E-18CC78EAB7CE}" presName="sibTrans" presStyleCnt="0"/>
      <dgm:spPr/>
    </dgm:pt>
    <dgm:pt modelId="{E3FF09C3-D307-4476-8B4A-EA39C5D855B5}" type="pres">
      <dgm:prSet presAssocID="{A63FA829-8EA9-451D-8012-F4473C1AAE88}" presName="node" presStyleLbl="node1" presStyleIdx="15" presStyleCnt="16">
        <dgm:presLayoutVars>
          <dgm:bulletEnabled val="1"/>
        </dgm:presLayoutVars>
      </dgm:prSet>
      <dgm:spPr/>
      <dgm:t>
        <a:bodyPr/>
        <a:lstStyle/>
        <a:p>
          <a:endParaRPr lang="en-US"/>
        </a:p>
      </dgm:t>
    </dgm:pt>
  </dgm:ptLst>
  <dgm:cxnLst>
    <dgm:cxn modelId="{0E4918F7-04F1-46BF-8FD8-854CD3414DB7}" type="presOf" srcId="{7374726A-7023-4AB1-B83B-FB069212311C}" destId="{AA94C86E-2220-41A3-8229-4DE562A488B7}" srcOrd="0" destOrd="0" presId="urn:microsoft.com/office/officeart/2005/8/layout/default"/>
    <dgm:cxn modelId="{EC405059-E0A1-4427-9BFA-A9F70FD7596C}" srcId="{FCD0729D-4991-42AE-A53B-354FAD823616}" destId="{91271DA9-C9C3-4ED1-A5D7-CE6E1D5F7855}" srcOrd="10" destOrd="0" parTransId="{36D16A60-777D-475B-BE4B-1E695AF65134}" sibTransId="{8FCFC665-99FF-4F85-A22C-3A0BD86AF31F}"/>
    <dgm:cxn modelId="{014DA7FC-CA07-4E21-9B43-904BBBBC3BC7}" type="presOf" srcId="{32E52410-16F9-4303-A7B6-3BA686AD9F17}" destId="{AD98D16F-AA59-4A54-A533-59E2031E0D86}" srcOrd="0" destOrd="0" presId="urn:microsoft.com/office/officeart/2005/8/layout/default"/>
    <dgm:cxn modelId="{E4ED436C-008F-41FB-9911-10019C9A3080}" srcId="{FCD0729D-4991-42AE-A53B-354FAD823616}" destId="{8694DBDF-B69B-461D-AA5D-81CA81A791DD}" srcOrd="7" destOrd="0" parTransId="{D2276FB2-0B65-4B66-9C86-1C071A70C273}" sibTransId="{4E7D700B-7077-46C1-B47C-C331D240E598}"/>
    <dgm:cxn modelId="{FD66F7C2-830B-4190-BC17-03CD728A1ECA}" srcId="{FCD0729D-4991-42AE-A53B-354FAD823616}" destId="{BEC97F9B-0F57-42CC-913A-A2616F5789B5}" srcOrd="12" destOrd="0" parTransId="{1C8CB875-2CC0-4B38-816F-6FE55BE60A2B}" sibTransId="{71AED326-CF28-4009-9FA2-A77E4A2F559A}"/>
    <dgm:cxn modelId="{C081CBE3-A6AC-4054-8ABB-564B7A6CFC0C}" type="presOf" srcId="{CC320F83-FCBC-499D-A677-DF04C1A2C2E6}" destId="{6116A937-6962-4003-8DA7-52B6D4F45001}" srcOrd="0" destOrd="0" presId="urn:microsoft.com/office/officeart/2005/8/layout/default"/>
    <dgm:cxn modelId="{600B7FBA-66C7-437E-9E64-675413F80FFD}" srcId="{FCD0729D-4991-42AE-A53B-354FAD823616}" destId="{1C5E3399-6B2B-43A4-AB5F-012193A1851F}" srcOrd="3" destOrd="0" parTransId="{18428A9D-0B10-4F87-BE4F-2846F58172B6}" sibTransId="{F72D4FAE-CA8D-4743-BD8F-11C07EFBB67C}"/>
    <dgm:cxn modelId="{CED9B980-AC99-48DD-9FE7-7C1BC04D157A}" srcId="{FCD0729D-4991-42AE-A53B-354FAD823616}" destId="{017539F3-E52E-47D2-9CA4-B0CB0F922A46}" srcOrd="14" destOrd="0" parTransId="{C45D8992-8476-4119-BBBD-2BDB203C4B91}" sibTransId="{3C2590FA-EFF6-4FD1-850E-18CC78EAB7CE}"/>
    <dgm:cxn modelId="{6E2212EE-E44E-4EAD-914C-72014D239870}" srcId="{FCD0729D-4991-42AE-A53B-354FAD823616}" destId="{CC320F83-FCBC-499D-A677-DF04C1A2C2E6}" srcOrd="13" destOrd="0" parTransId="{F35905E5-6344-4AA2-9F28-44E09272B9EC}" sibTransId="{E876E3B8-E67A-4179-A510-D5687BCD96EB}"/>
    <dgm:cxn modelId="{F54DB966-85B8-4596-8694-BDFF1B4A369D}" type="presOf" srcId="{1C5E3399-6B2B-43A4-AB5F-012193A1851F}" destId="{EB2C5A1C-52E1-4C48-B8B9-7C68FA2C2932}" srcOrd="0" destOrd="0" presId="urn:microsoft.com/office/officeart/2005/8/layout/default"/>
    <dgm:cxn modelId="{8DCB638C-4EED-4477-BFE9-6A217F1C8C73}" type="presOf" srcId="{B00A6570-412C-4423-BF6E-D2281207310A}" destId="{9F9BEC5B-3C6C-4A72-9289-5B884C4D0C6C}" srcOrd="0" destOrd="0" presId="urn:microsoft.com/office/officeart/2005/8/layout/default"/>
    <dgm:cxn modelId="{9156C493-E83E-46DE-B1B3-F1A35D585252}" srcId="{FCD0729D-4991-42AE-A53B-354FAD823616}" destId="{829265C1-CF0B-4F0F-964E-7A1CC47E2281}" srcOrd="11" destOrd="0" parTransId="{4DDF2B21-3871-42A2-AC1B-5462A65A9AD7}" sibTransId="{306A50D7-E09B-43C9-8874-6F7DA9353057}"/>
    <dgm:cxn modelId="{2BB59DF2-D54B-425B-AB91-2A70D833A362}" srcId="{FCD0729D-4991-42AE-A53B-354FAD823616}" destId="{7009A4F2-3846-4B91-9FB8-0658620921F0}" srcOrd="4" destOrd="0" parTransId="{45CF629B-3468-46F2-A925-10C3F5D60A80}" sibTransId="{87390672-ED95-409B-B03C-31AA12B9ED25}"/>
    <dgm:cxn modelId="{8D501096-ACA7-4B3F-A14D-4973534E344B}" srcId="{FCD0729D-4991-42AE-A53B-354FAD823616}" destId="{2D797D3C-DF88-419A-825F-6F41A03F27E7}" srcOrd="5" destOrd="0" parTransId="{319DFB81-E3E0-4F43-9B3F-46A9618EE653}" sibTransId="{EE724F02-9C94-4B40-9DE2-BBA5F8BB88AB}"/>
    <dgm:cxn modelId="{6C868D13-907B-473F-945B-B25CA48927FE}" type="presOf" srcId="{7009A4F2-3846-4B91-9FB8-0658620921F0}" destId="{2D39CF86-247B-43C6-80C7-8399C56ECE7F}" srcOrd="0" destOrd="0" presId="urn:microsoft.com/office/officeart/2005/8/layout/default"/>
    <dgm:cxn modelId="{E533ED98-9B9F-48B3-AB5B-51F3BAC73B6B}" srcId="{FCD0729D-4991-42AE-A53B-354FAD823616}" destId="{B00A6570-412C-4423-BF6E-D2281207310A}" srcOrd="9" destOrd="0" parTransId="{B2EBBE6B-8B56-4678-B2E2-4726B29AF178}" sibTransId="{9274308E-B8F0-47AF-859F-3FB5685D62B1}"/>
    <dgm:cxn modelId="{DCA07644-978C-4148-BDCC-3AF3DC360CD2}" srcId="{FCD0729D-4991-42AE-A53B-354FAD823616}" destId="{32E52410-16F9-4303-A7B6-3BA686AD9F17}" srcOrd="6" destOrd="0" parTransId="{D94E97CD-3958-40ED-A569-04EF932E7E37}" sibTransId="{544FEA12-E9A0-407A-BCBE-F0263E285D56}"/>
    <dgm:cxn modelId="{0585096F-80C8-45A6-8776-FC2AD7C06E19}" srcId="{FCD0729D-4991-42AE-A53B-354FAD823616}" destId="{66476BDC-C21C-4D80-A11B-9F68152BA534}" srcOrd="8" destOrd="0" parTransId="{E26A58E6-2A9A-4426-A85A-A981313CF23B}" sibTransId="{DEA4DAD6-1A93-4021-82A5-CC5246F5E04B}"/>
    <dgm:cxn modelId="{25768A7F-94E7-4325-A033-BF2DEE8C484F}" type="presOf" srcId="{017539F3-E52E-47D2-9CA4-B0CB0F922A46}" destId="{D8F4A136-BDB2-406D-9747-8C146D29F505}" srcOrd="0" destOrd="0" presId="urn:microsoft.com/office/officeart/2005/8/layout/default"/>
    <dgm:cxn modelId="{0FAD47C6-F252-4167-BBF6-A2CF05BCB83E}" srcId="{FCD0729D-4991-42AE-A53B-354FAD823616}" destId="{1B16FF32-0275-452B-90EE-FFEEEAE5012D}" srcOrd="2" destOrd="0" parTransId="{46062B80-7AE7-424D-BB45-ADE0B746CE6E}" sibTransId="{A887A999-1320-442C-8C5E-8B73A2A4CC21}"/>
    <dgm:cxn modelId="{12A3D532-2A56-4144-99E0-4FD321A69367}" type="presOf" srcId="{BEC97F9B-0F57-42CC-913A-A2616F5789B5}" destId="{4FC9B5EB-8962-4A2B-B16D-1A184D54E8C2}" srcOrd="0" destOrd="0" presId="urn:microsoft.com/office/officeart/2005/8/layout/default"/>
    <dgm:cxn modelId="{FCCA21FF-C4B4-4BF8-940B-F617D53A09A8}" srcId="{FCD0729D-4991-42AE-A53B-354FAD823616}" destId="{A63FA829-8EA9-451D-8012-F4473C1AAE88}" srcOrd="15" destOrd="0" parTransId="{08288312-9ABF-4B2E-90D2-BB8B33E58290}" sibTransId="{FDA9163E-01CD-4068-A73E-DB011D26D250}"/>
    <dgm:cxn modelId="{130A71A4-2039-4192-A34B-53BBE47CF68E}" type="presOf" srcId="{66476BDC-C21C-4D80-A11B-9F68152BA534}" destId="{2352BD97-6B37-47CC-82D2-63D22CAA91BF}" srcOrd="0" destOrd="0" presId="urn:microsoft.com/office/officeart/2005/8/layout/default"/>
    <dgm:cxn modelId="{505AE032-2635-4C7C-8C2C-C8A3B2A2020C}" type="presOf" srcId="{1B16FF32-0275-452B-90EE-FFEEEAE5012D}" destId="{1F5F3652-FD7D-4795-BA80-520D353F9FC1}" srcOrd="0" destOrd="0" presId="urn:microsoft.com/office/officeart/2005/8/layout/default"/>
    <dgm:cxn modelId="{08D74EDD-2603-458F-BA5B-42BDF46A6ADF}" type="presOf" srcId="{91271DA9-C9C3-4ED1-A5D7-CE6E1D5F7855}" destId="{2082272B-9ADA-4BBD-80A5-34B1DAE0DED1}" srcOrd="0" destOrd="0" presId="urn:microsoft.com/office/officeart/2005/8/layout/default"/>
    <dgm:cxn modelId="{F08800DE-0E01-4C18-83FE-1F24B9C6437B}" type="presOf" srcId="{FCD0729D-4991-42AE-A53B-354FAD823616}" destId="{7CB693DD-028C-4209-86CE-5B8567E276A6}" srcOrd="0" destOrd="0" presId="urn:microsoft.com/office/officeart/2005/8/layout/default"/>
    <dgm:cxn modelId="{DDAAD7BC-4ACF-4EF0-9AD4-7689AE366EF5}" type="presOf" srcId="{A63FA829-8EA9-451D-8012-F4473C1AAE88}" destId="{E3FF09C3-D307-4476-8B4A-EA39C5D855B5}" srcOrd="0" destOrd="0" presId="urn:microsoft.com/office/officeart/2005/8/layout/default"/>
    <dgm:cxn modelId="{979136E9-FD80-4DD7-B6FA-39D1A923ACB6}" type="presOf" srcId="{8694DBDF-B69B-461D-AA5D-81CA81A791DD}" destId="{4AAE1D16-2DB5-4418-9FA8-0F4EA55F3BC1}" srcOrd="0" destOrd="0" presId="urn:microsoft.com/office/officeart/2005/8/layout/default"/>
    <dgm:cxn modelId="{D3614AF7-8294-4DC1-98C0-B68920186265}" srcId="{FCD0729D-4991-42AE-A53B-354FAD823616}" destId="{7374726A-7023-4AB1-B83B-FB069212311C}" srcOrd="0" destOrd="0" parTransId="{9AE88737-00C7-45B9-83FE-8649AFD26B6E}" sibTransId="{B19B27A1-EA79-4D55-AA9F-772E58EB7D16}"/>
    <dgm:cxn modelId="{93540A7E-E904-4878-B9E8-5A8BB728C96D}" type="presOf" srcId="{C2AFE450-F885-4A76-A453-B500538B1B58}" destId="{5C33E9E7-2CF2-4CD6-8D51-15902DEA982C}" srcOrd="0" destOrd="0" presId="urn:microsoft.com/office/officeart/2005/8/layout/default"/>
    <dgm:cxn modelId="{177E960D-1DE0-4F1F-B989-00E05EDDF8F7}" type="presOf" srcId="{829265C1-CF0B-4F0F-964E-7A1CC47E2281}" destId="{07B82040-AC47-4823-BB08-1ECA1A3C7050}" srcOrd="0" destOrd="0" presId="urn:microsoft.com/office/officeart/2005/8/layout/default"/>
    <dgm:cxn modelId="{90CDB55E-BDDF-468E-8B50-8603D76537CB}" type="presOf" srcId="{2D797D3C-DF88-419A-825F-6F41A03F27E7}" destId="{3698BE64-FCA8-482E-8806-4F4BEFEF4471}" srcOrd="0" destOrd="0" presId="urn:microsoft.com/office/officeart/2005/8/layout/default"/>
    <dgm:cxn modelId="{2E8613B1-91CD-48CE-BA1A-4F43AF74B4DD}" srcId="{FCD0729D-4991-42AE-A53B-354FAD823616}" destId="{C2AFE450-F885-4A76-A453-B500538B1B58}" srcOrd="1" destOrd="0" parTransId="{27A968C7-80E0-4A24-ADC8-7D0F5C42C5DF}" sibTransId="{B965C4F2-C2A6-4803-80D9-0985EC793BE4}"/>
    <dgm:cxn modelId="{2E089B73-45E9-4D93-BFB0-920CEF524706}" type="presParOf" srcId="{7CB693DD-028C-4209-86CE-5B8567E276A6}" destId="{AA94C86E-2220-41A3-8229-4DE562A488B7}" srcOrd="0" destOrd="0" presId="urn:microsoft.com/office/officeart/2005/8/layout/default"/>
    <dgm:cxn modelId="{28747F44-BC03-409A-8E70-1880965E08F9}" type="presParOf" srcId="{7CB693DD-028C-4209-86CE-5B8567E276A6}" destId="{B0D85753-9EA6-4FBF-965B-92CD41D781E1}" srcOrd="1" destOrd="0" presId="urn:microsoft.com/office/officeart/2005/8/layout/default"/>
    <dgm:cxn modelId="{8CDA5E70-CB02-4668-BB9D-4B8C881862AF}" type="presParOf" srcId="{7CB693DD-028C-4209-86CE-5B8567E276A6}" destId="{5C33E9E7-2CF2-4CD6-8D51-15902DEA982C}" srcOrd="2" destOrd="0" presId="urn:microsoft.com/office/officeart/2005/8/layout/default"/>
    <dgm:cxn modelId="{9CC53062-A98F-4499-9A96-E93FA1AA4FE9}" type="presParOf" srcId="{7CB693DD-028C-4209-86CE-5B8567E276A6}" destId="{2AA5BCD6-92F2-47EE-A4B5-D791B4C60CDC}" srcOrd="3" destOrd="0" presId="urn:microsoft.com/office/officeart/2005/8/layout/default"/>
    <dgm:cxn modelId="{FC823446-607B-46C0-A45B-86E276259ED1}" type="presParOf" srcId="{7CB693DD-028C-4209-86CE-5B8567E276A6}" destId="{1F5F3652-FD7D-4795-BA80-520D353F9FC1}" srcOrd="4" destOrd="0" presId="urn:microsoft.com/office/officeart/2005/8/layout/default"/>
    <dgm:cxn modelId="{23EBBA38-4B6C-418B-ABEF-829879B621C0}" type="presParOf" srcId="{7CB693DD-028C-4209-86CE-5B8567E276A6}" destId="{01C1D2B7-A65E-4A90-9303-9F337C58AB69}" srcOrd="5" destOrd="0" presId="urn:microsoft.com/office/officeart/2005/8/layout/default"/>
    <dgm:cxn modelId="{595CC55B-C353-4FBC-9575-33042B727205}" type="presParOf" srcId="{7CB693DD-028C-4209-86CE-5B8567E276A6}" destId="{EB2C5A1C-52E1-4C48-B8B9-7C68FA2C2932}" srcOrd="6" destOrd="0" presId="urn:microsoft.com/office/officeart/2005/8/layout/default"/>
    <dgm:cxn modelId="{14E790AA-85E6-48DA-8B49-FA437CE5BB92}" type="presParOf" srcId="{7CB693DD-028C-4209-86CE-5B8567E276A6}" destId="{61D73653-75E7-4307-A634-5855FE2B7B65}" srcOrd="7" destOrd="0" presId="urn:microsoft.com/office/officeart/2005/8/layout/default"/>
    <dgm:cxn modelId="{52F0FF22-D08E-4FFC-87A0-5BAB382272FD}" type="presParOf" srcId="{7CB693DD-028C-4209-86CE-5B8567E276A6}" destId="{2D39CF86-247B-43C6-80C7-8399C56ECE7F}" srcOrd="8" destOrd="0" presId="urn:microsoft.com/office/officeart/2005/8/layout/default"/>
    <dgm:cxn modelId="{79FE76E4-9CCF-48F0-BAD3-A6A2996940CA}" type="presParOf" srcId="{7CB693DD-028C-4209-86CE-5B8567E276A6}" destId="{CE4551AF-21C6-46EF-B3FD-84D1BC360302}" srcOrd="9" destOrd="0" presId="urn:microsoft.com/office/officeart/2005/8/layout/default"/>
    <dgm:cxn modelId="{01D780E8-D3EE-4374-878B-3B362E52BC02}" type="presParOf" srcId="{7CB693DD-028C-4209-86CE-5B8567E276A6}" destId="{3698BE64-FCA8-482E-8806-4F4BEFEF4471}" srcOrd="10" destOrd="0" presId="urn:microsoft.com/office/officeart/2005/8/layout/default"/>
    <dgm:cxn modelId="{0169E1D5-0BF4-4958-B1B8-D613569CD7CF}" type="presParOf" srcId="{7CB693DD-028C-4209-86CE-5B8567E276A6}" destId="{3CBD111D-D705-4D5D-B194-16E846A61890}" srcOrd="11" destOrd="0" presId="urn:microsoft.com/office/officeart/2005/8/layout/default"/>
    <dgm:cxn modelId="{FB83512B-BB66-4CF4-AB43-789001E4B79A}" type="presParOf" srcId="{7CB693DD-028C-4209-86CE-5B8567E276A6}" destId="{AD98D16F-AA59-4A54-A533-59E2031E0D86}" srcOrd="12" destOrd="0" presId="urn:microsoft.com/office/officeart/2005/8/layout/default"/>
    <dgm:cxn modelId="{9032D47D-B93D-49F8-ABAA-7B958A32416C}" type="presParOf" srcId="{7CB693DD-028C-4209-86CE-5B8567E276A6}" destId="{121B90E4-E8D4-45EB-96E3-2F79B857F385}" srcOrd="13" destOrd="0" presId="urn:microsoft.com/office/officeart/2005/8/layout/default"/>
    <dgm:cxn modelId="{BFB0C14B-3AC0-4D51-8EDA-C47D8CF12C87}" type="presParOf" srcId="{7CB693DD-028C-4209-86CE-5B8567E276A6}" destId="{4AAE1D16-2DB5-4418-9FA8-0F4EA55F3BC1}" srcOrd="14" destOrd="0" presId="urn:microsoft.com/office/officeart/2005/8/layout/default"/>
    <dgm:cxn modelId="{C848A4E8-CBBC-4D6B-82B4-8B20ADC95C6C}" type="presParOf" srcId="{7CB693DD-028C-4209-86CE-5B8567E276A6}" destId="{867C0E5F-E18F-4B4E-BD8D-FD753A99CC29}" srcOrd="15" destOrd="0" presId="urn:microsoft.com/office/officeart/2005/8/layout/default"/>
    <dgm:cxn modelId="{6C4169F8-45AA-4433-8FBE-7DF7D7E58F70}" type="presParOf" srcId="{7CB693DD-028C-4209-86CE-5B8567E276A6}" destId="{2352BD97-6B37-47CC-82D2-63D22CAA91BF}" srcOrd="16" destOrd="0" presId="urn:microsoft.com/office/officeart/2005/8/layout/default"/>
    <dgm:cxn modelId="{28B07D20-25A9-4DBD-A6C9-E1C795C7DDEA}" type="presParOf" srcId="{7CB693DD-028C-4209-86CE-5B8567E276A6}" destId="{084B5C3D-75D2-411E-8BC3-4F46A463BA09}" srcOrd="17" destOrd="0" presId="urn:microsoft.com/office/officeart/2005/8/layout/default"/>
    <dgm:cxn modelId="{E7D64567-33EA-4BEF-8D8E-6F1DEDBDA441}" type="presParOf" srcId="{7CB693DD-028C-4209-86CE-5B8567E276A6}" destId="{9F9BEC5B-3C6C-4A72-9289-5B884C4D0C6C}" srcOrd="18" destOrd="0" presId="urn:microsoft.com/office/officeart/2005/8/layout/default"/>
    <dgm:cxn modelId="{0C89299C-3032-4CA2-88F0-5DBD63302760}" type="presParOf" srcId="{7CB693DD-028C-4209-86CE-5B8567E276A6}" destId="{7FFF22D1-D2E6-48DF-9B0D-CBAB66310E59}" srcOrd="19" destOrd="0" presId="urn:microsoft.com/office/officeart/2005/8/layout/default"/>
    <dgm:cxn modelId="{ADEACC7A-CA88-4318-93B4-2E640E0C90D7}" type="presParOf" srcId="{7CB693DD-028C-4209-86CE-5B8567E276A6}" destId="{2082272B-9ADA-4BBD-80A5-34B1DAE0DED1}" srcOrd="20" destOrd="0" presId="urn:microsoft.com/office/officeart/2005/8/layout/default"/>
    <dgm:cxn modelId="{6CEFEF52-DEFF-40BA-9DA9-D03B9167D6C0}" type="presParOf" srcId="{7CB693DD-028C-4209-86CE-5B8567E276A6}" destId="{97B61A5D-A738-45ED-8898-C64E38E09A53}" srcOrd="21" destOrd="0" presId="urn:microsoft.com/office/officeart/2005/8/layout/default"/>
    <dgm:cxn modelId="{B5DBA791-4D7C-4792-A8FE-54100986774C}" type="presParOf" srcId="{7CB693DD-028C-4209-86CE-5B8567E276A6}" destId="{07B82040-AC47-4823-BB08-1ECA1A3C7050}" srcOrd="22" destOrd="0" presId="urn:microsoft.com/office/officeart/2005/8/layout/default"/>
    <dgm:cxn modelId="{9648272D-4A7F-4400-AB09-FF381554C65F}" type="presParOf" srcId="{7CB693DD-028C-4209-86CE-5B8567E276A6}" destId="{CC43BAF4-7F91-4BB1-8CC0-01DF95F76769}" srcOrd="23" destOrd="0" presId="urn:microsoft.com/office/officeart/2005/8/layout/default"/>
    <dgm:cxn modelId="{891D8C85-E7B2-496A-B9AD-1822D95E18F8}" type="presParOf" srcId="{7CB693DD-028C-4209-86CE-5B8567E276A6}" destId="{4FC9B5EB-8962-4A2B-B16D-1A184D54E8C2}" srcOrd="24" destOrd="0" presId="urn:microsoft.com/office/officeart/2005/8/layout/default"/>
    <dgm:cxn modelId="{AEEB7237-968D-41AC-9FFA-1EBEE4EC3CFE}" type="presParOf" srcId="{7CB693DD-028C-4209-86CE-5B8567E276A6}" destId="{934D3393-56D1-462B-B304-79FDE697E76D}" srcOrd="25" destOrd="0" presId="urn:microsoft.com/office/officeart/2005/8/layout/default"/>
    <dgm:cxn modelId="{A883D31E-69C9-4EEA-B5F2-20F3F2E138A6}" type="presParOf" srcId="{7CB693DD-028C-4209-86CE-5B8567E276A6}" destId="{6116A937-6962-4003-8DA7-52B6D4F45001}" srcOrd="26" destOrd="0" presId="urn:microsoft.com/office/officeart/2005/8/layout/default"/>
    <dgm:cxn modelId="{D5B191F3-EBE7-478D-97A7-8C82DF54DD76}" type="presParOf" srcId="{7CB693DD-028C-4209-86CE-5B8567E276A6}" destId="{128CCA66-9F8D-46B4-9FE3-C69870C2D6F1}" srcOrd="27" destOrd="0" presId="urn:microsoft.com/office/officeart/2005/8/layout/default"/>
    <dgm:cxn modelId="{55BA25D4-E1CB-4F6F-BE6C-A06A49DA86B0}" type="presParOf" srcId="{7CB693DD-028C-4209-86CE-5B8567E276A6}" destId="{D8F4A136-BDB2-406D-9747-8C146D29F505}" srcOrd="28" destOrd="0" presId="urn:microsoft.com/office/officeart/2005/8/layout/default"/>
    <dgm:cxn modelId="{8E92C56E-F831-4C16-B85C-B967C92F791D}" type="presParOf" srcId="{7CB693DD-028C-4209-86CE-5B8567E276A6}" destId="{5E90570C-EBAB-4A77-9FB8-7666EDB8871A}" srcOrd="29" destOrd="0" presId="urn:microsoft.com/office/officeart/2005/8/layout/default"/>
    <dgm:cxn modelId="{5609698D-288C-4822-B149-D8D888A50ADA}" type="presParOf" srcId="{7CB693DD-028C-4209-86CE-5B8567E276A6}" destId="{E3FF09C3-D307-4476-8B4A-EA39C5D855B5}" srcOrd="3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16FAD51-A490-4349-89BF-8F6BAA7CF2E7}" type="doc">
      <dgm:prSet loTypeId="urn:microsoft.com/office/officeart/2005/8/layout/matrix1" loCatId="matrix" qsTypeId="urn:microsoft.com/office/officeart/2005/8/quickstyle/3d1" qsCatId="3D" csTypeId="urn:microsoft.com/office/officeart/2005/8/colors/accent0_3" csCatId="mainScheme" phldr="1"/>
      <dgm:spPr/>
      <dgm:t>
        <a:bodyPr/>
        <a:lstStyle/>
        <a:p>
          <a:endParaRPr lang="en-US"/>
        </a:p>
      </dgm:t>
    </dgm:pt>
    <dgm:pt modelId="{32181B9C-58D7-48D2-89A0-F46A5854FB7C}">
      <dgm:prSet phldrT="[Text]"/>
      <dgm:spPr/>
      <dgm:t>
        <a:bodyPr/>
        <a:lstStyle/>
        <a:p>
          <a:r>
            <a:rPr lang="en-US" dirty="0" smtClean="0">
              <a:latin typeface="Trajan Pro" pitchFamily="18" charset="0"/>
            </a:rPr>
            <a:t>Action Verb</a:t>
          </a:r>
          <a:endParaRPr lang="en-US" dirty="0">
            <a:latin typeface="Trajan Pro" pitchFamily="18" charset="0"/>
          </a:endParaRPr>
        </a:p>
      </dgm:t>
    </dgm:pt>
    <dgm:pt modelId="{36142A93-75F0-4B77-AE9B-EE50B15F8C59}" type="parTrans" cxnId="{38708D7F-7A0D-42CD-AD82-E52D6C3F0765}">
      <dgm:prSet/>
      <dgm:spPr/>
      <dgm:t>
        <a:bodyPr/>
        <a:lstStyle/>
        <a:p>
          <a:endParaRPr lang="en-US"/>
        </a:p>
      </dgm:t>
    </dgm:pt>
    <dgm:pt modelId="{66DFFF3A-584D-4130-8824-8C0E7219A346}" type="sibTrans" cxnId="{38708D7F-7A0D-42CD-AD82-E52D6C3F0765}">
      <dgm:prSet/>
      <dgm:spPr/>
      <dgm:t>
        <a:bodyPr/>
        <a:lstStyle/>
        <a:p>
          <a:endParaRPr lang="en-US"/>
        </a:p>
      </dgm:t>
    </dgm:pt>
    <dgm:pt modelId="{15E4A87A-51BC-41BF-B35D-B3577B3D79C5}">
      <dgm:prSet phldrT="[Text]"/>
      <dgm:spPr/>
      <dgm:t>
        <a:bodyPr/>
        <a:lstStyle/>
        <a:p>
          <a:r>
            <a:rPr lang="en-US" dirty="0" smtClean="0">
              <a:latin typeface="Trajan Pro" pitchFamily="18" charset="0"/>
            </a:rPr>
            <a:t>Supervise</a:t>
          </a:r>
          <a:endParaRPr lang="en-US" dirty="0">
            <a:latin typeface="Trajan Pro" pitchFamily="18" charset="0"/>
          </a:endParaRPr>
        </a:p>
      </dgm:t>
    </dgm:pt>
    <dgm:pt modelId="{5869FE22-20FF-48BD-A079-8CB4FAE9883E}" type="parTrans" cxnId="{CF595206-8845-41AB-AC37-E73F88B76591}">
      <dgm:prSet/>
      <dgm:spPr/>
      <dgm:t>
        <a:bodyPr/>
        <a:lstStyle/>
        <a:p>
          <a:endParaRPr lang="en-US"/>
        </a:p>
      </dgm:t>
    </dgm:pt>
    <dgm:pt modelId="{89F5C57F-B522-4BD4-8A1B-F6F569978A92}" type="sibTrans" cxnId="{CF595206-8845-41AB-AC37-E73F88B76591}">
      <dgm:prSet/>
      <dgm:spPr/>
      <dgm:t>
        <a:bodyPr/>
        <a:lstStyle/>
        <a:p>
          <a:endParaRPr lang="en-US"/>
        </a:p>
      </dgm:t>
    </dgm:pt>
    <dgm:pt modelId="{B3C077E7-3554-42F8-8A2D-8DBD477AB44E}">
      <dgm:prSet phldrT="[Text]"/>
      <dgm:spPr/>
      <dgm:t>
        <a:bodyPr/>
        <a:lstStyle/>
        <a:p>
          <a:r>
            <a:rPr lang="en-US" dirty="0" smtClean="0">
              <a:latin typeface="Trajan Pro" pitchFamily="18" charset="0"/>
            </a:rPr>
            <a:t>Mentor</a:t>
          </a:r>
          <a:endParaRPr lang="en-US" dirty="0">
            <a:latin typeface="Trajan Pro" pitchFamily="18" charset="0"/>
          </a:endParaRPr>
        </a:p>
      </dgm:t>
    </dgm:pt>
    <dgm:pt modelId="{B4DF9A05-B58F-41A1-B857-041C69872410}" type="parTrans" cxnId="{FFE9222C-9445-4418-A688-31F42BC62237}">
      <dgm:prSet/>
      <dgm:spPr/>
      <dgm:t>
        <a:bodyPr/>
        <a:lstStyle/>
        <a:p>
          <a:endParaRPr lang="en-US"/>
        </a:p>
      </dgm:t>
    </dgm:pt>
    <dgm:pt modelId="{11894FD5-9CE7-41C7-9887-DDCCF56439CC}" type="sibTrans" cxnId="{FFE9222C-9445-4418-A688-31F42BC62237}">
      <dgm:prSet/>
      <dgm:spPr/>
      <dgm:t>
        <a:bodyPr/>
        <a:lstStyle/>
        <a:p>
          <a:endParaRPr lang="en-US"/>
        </a:p>
      </dgm:t>
    </dgm:pt>
    <dgm:pt modelId="{908C85A2-38E0-4D4D-81F4-4922DEA68DC3}">
      <dgm:prSet phldrT="[Text]"/>
      <dgm:spPr/>
      <dgm:t>
        <a:bodyPr/>
        <a:lstStyle/>
        <a:p>
          <a:r>
            <a:rPr lang="en-US" dirty="0" smtClean="0">
              <a:latin typeface="Trajan Pro" pitchFamily="18" charset="0"/>
            </a:rPr>
            <a:t>Assist</a:t>
          </a:r>
          <a:endParaRPr lang="en-US" dirty="0">
            <a:latin typeface="Trajan Pro" pitchFamily="18" charset="0"/>
          </a:endParaRPr>
        </a:p>
      </dgm:t>
    </dgm:pt>
    <dgm:pt modelId="{AE530473-071D-4E14-9C94-99B863790F0D}" type="parTrans" cxnId="{A39F636E-830B-4BAF-81EC-DE8B2D4EF198}">
      <dgm:prSet/>
      <dgm:spPr/>
      <dgm:t>
        <a:bodyPr/>
        <a:lstStyle/>
        <a:p>
          <a:endParaRPr lang="en-US"/>
        </a:p>
      </dgm:t>
    </dgm:pt>
    <dgm:pt modelId="{07772C9B-DD20-47C1-9444-04498B9A4F44}" type="sibTrans" cxnId="{A39F636E-830B-4BAF-81EC-DE8B2D4EF198}">
      <dgm:prSet/>
      <dgm:spPr/>
      <dgm:t>
        <a:bodyPr/>
        <a:lstStyle/>
        <a:p>
          <a:endParaRPr lang="en-US"/>
        </a:p>
      </dgm:t>
    </dgm:pt>
    <dgm:pt modelId="{FBD04972-82AF-400B-AFB8-633055EBE166}">
      <dgm:prSet phldrT="[Text]"/>
      <dgm:spPr/>
      <dgm:t>
        <a:bodyPr/>
        <a:lstStyle/>
        <a:p>
          <a:r>
            <a:rPr lang="en-US" dirty="0" smtClean="0">
              <a:latin typeface="Trajan Pro" pitchFamily="18" charset="0"/>
            </a:rPr>
            <a:t>Review</a:t>
          </a:r>
          <a:endParaRPr lang="en-US" dirty="0">
            <a:latin typeface="Trajan Pro" pitchFamily="18" charset="0"/>
          </a:endParaRPr>
        </a:p>
      </dgm:t>
    </dgm:pt>
    <dgm:pt modelId="{E3A70F36-447E-436F-B56C-D1F20C9FC31F}" type="parTrans" cxnId="{F6DD9B23-5E3E-462D-87A1-174E95A1FCCF}">
      <dgm:prSet/>
      <dgm:spPr/>
      <dgm:t>
        <a:bodyPr/>
        <a:lstStyle/>
        <a:p>
          <a:endParaRPr lang="en-US"/>
        </a:p>
      </dgm:t>
    </dgm:pt>
    <dgm:pt modelId="{082BC6FB-1F13-4FB6-8DC3-3D02578886A5}" type="sibTrans" cxnId="{F6DD9B23-5E3E-462D-87A1-174E95A1FCCF}">
      <dgm:prSet/>
      <dgm:spPr/>
      <dgm:t>
        <a:bodyPr/>
        <a:lstStyle/>
        <a:p>
          <a:endParaRPr lang="en-US"/>
        </a:p>
      </dgm:t>
    </dgm:pt>
    <dgm:pt modelId="{C69DE745-FF1B-4C03-806F-50175FBCB806}" type="pres">
      <dgm:prSet presAssocID="{416FAD51-A490-4349-89BF-8F6BAA7CF2E7}" presName="diagram" presStyleCnt="0">
        <dgm:presLayoutVars>
          <dgm:chMax val="1"/>
          <dgm:dir/>
          <dgm:animLvl val="ctr"/>
          <dgm:resizeHandles val="exact"/>
        </dgm:presLayoutVars>
      </dgm:prSet>
      <dgm:spPr/>
      <dgm:t>
        <a:bodyPr/>
        <a:lstStyle/>
        <a:p>
          <a:endParaRPr lang="en-US"/>
        </a:p>
      </dgm:t>
    </dgm:pt>
    <dgm:pt modelId="{358A5ABE-19B9-4A11-97C6-37252D2A4938}" type="pres">
      <dgm:prSet presAssocID="{416FAD51-A490-4349-89BF-8F6BAA7CF2E7}" presName="matrix" presStyleCnt="0"/>
      <dgm:spPr/>
    </dgm:pt>
    <dgm:pt modelId="{C225A7C4-82DB-4C2C-A1AF-681E1AF0E306}" type="pres">
      <dgm:prSet presAssocID="{416FAD51-A490-4349-89BF-8F6BAA7CF2E7}" presName="tile1" presStyleLbl="node1" presStyleIdx="0" presStyleCnt="4"/>
      <dgm:spPr/>
      <dgm:t>
        <a:bodyPr/>
        <a:lstStyle/>
        <a:p>
          <a:endParaRPr lang="en-US"/>
        </a:p>
      </dgm:t>
    </dgm:pt>
    <dgm:pt modelId="{32219884-3B3D-4BD5-BA4C-28E70E671A1B}" type="pres">
      <dgm:prSet presAssocID="{416FAD51-A490-4349-89BF-8F6BAA7CF2E7}" presName="tile1text" presStyleLbl="node1" presStyleIdx="0" presStyleCnt="4">
        <dgm:presLayoutVars>
          <dgm:chMax val="0"/>
          <dgm:chPref val="0"/>
          <dgm:bulletEnabled val="1"/>
        </dgm:presLayoutVars>
      </dgm:prSet>
      <dgm:spPr/>
      <dgm:t>
        <a:bodyPr/>
        <a:lstStyle/>
        <a:p>
          <a:endParaRPr lang="en-US"/>
        </a:p>
      </dgm:t>
    </dgm:pt>
    <dgm:pt modelId="{5BE99285-1281-47A9-9450-CE901CFF47B7}" type="pres">
      <dgm:prSet presAssocID="{416FAD51-A490-4349-89BF-8F6BAA7CF2E7}" presName="tile2" presStyleLbl="node1" presStyleIdx="1" presStyleCnt="4" custLinFactNeighborX="28358" custLinFactNeighborY="-3509"/>
      <dgm:spPr/>
      <dgm:t>
        <a:bodyPr/>
        <a:lstStyle/>
        <a:p>
          <a:endParaRPr lang="en-US"/>
        </a:p>
      </dgm:t>
    </dgm:pt>
    <dgm:pt modelId="{DD1FE112-02DC-4DAC-AEBD-00D2AE028047}" type="pres">
      <dgm:prSet presAssocID="{416FAD51-A490-4349-89BF-8F6BAA7CF2E7}" presName="tile2text" presStyleLbl="node1" presStyleIdx="1" presStyleCnt="4">
        <dgm:presLayoutVars>
          <dgm:chMax val="0"/>
          <dgm:chPref val="0"/>
          <dgm:bulletEnabled val="1"/>
        </dgm:presLayoutVars>
      </dgm:prSet>
      <dgm:spPr/>
      <dgm:t>
        <a:bodyPr/>
        <a:lstStyle/>
        <a:p>
          <a:endParaRPr lang="en-US"/>
        </a:p>
      </dgm:t>
    </dgm:pt>
    <dgm:pt modelId="{23A53E41-2FEB-4E12-9A9F-3AC29A1B31EA}" type="pres">
      <dgm:prSet presAssocID="{416FAD51-A490-4349-89BF-8F6BAA7CF2E7}" presName="tile3" presStyleLbl="node1" presStyleIdx="2" presStyleCnt="4"/>
      <dgm:spPr/>
      <dgm:t>
        <a:bodyPr/>
        <a:lstStyle/>
        <a:p>
          <a:endParaRPr lang="en-US"/>
        </a:p>
      </dgm:t>
    </dgm:pt>
    <dgm:pt modelId="{A3CD5463-13B2-4B77-B8EF-5D1F7F949FE1}" type="pres">
      <dgm:prSet presAssocID="{416FAD51-A490-4349-89BF-8F6BAA7CF2E7}" presName="tile3text" presStyleLbl="node1" presStyleIdx="2" presStyleCnt="4">
        <dgm:presLayoutVars>
          <dgm:chMax val="0"/>
          <dgm:chPref val="0"/>
          <dgm:bulletEnabled val="1"/>
        </dgm:presLayoutVars>
      </dgm:prSet>
      <dgm:spPr/>
      <dgm:t>
        <a:bodyPr/>
        <a:lstStyle/>
        <a:p>
          <a:endParaRPr lang="en-US"/>
        </a:p>
      </dgm:t>
    </dgm:pt>
    <dgm:pt modelId="{4CD07C18-5374-4716-A740-2439D28ABC53}" type="pres">
      <dgm:prSet presAssocID="{416FAD51-A490-4349-89BF-8F6BAA7CF2E7}" presName="tile4" presStyleLbl="node1" presStyleIdx="3" presStyleCnt="4"/>
      <dgm:spPr/>
      <dgm:t>
        <a:bodyPr/>
        <a:lstStyle/>
        <a:p>
          <a:endParaRPr lang="en-US"/>
        </a:p>
      </dgm:t>
    </dgm:pt>
    <dgm:pt modelId="{711A1FBC-5637-478D-955A-97E96C9DCA0F}" type="pres">
      <dgm:prSet presAssocID="{416FAD51-A490-4349-89BF-8F6BAA7CF2E7}" presName="tile4text" presStyleLbl="node1" presStyleIdx="3" presStyleCnt="4">
        <dgm:presLayoutVars>
          <dgm:chMax val="0"/>
          <dgm:chPref val="0"/>
          <dgm:bulletEnabled val="1"/>
        </dgm:presLayoutVars>
      </dgm:prSet>
      <dgm:spPr/>
      <dgm:t>
        <a:bodyPr/>
        <a:lstStyle/>
        <a:p>
          <a:endParaRPr lang="en-US"/>
        </a:p>
      </dgm:t>
    </dgm:pt>
    <dgm:pt modelId="{B5B42BE6-B357-480B-84B2-9AB4D3CF174E}" type="pres">
      <dgm:prSet presAssocID="{416FAD51-A490-4349-89BF-8F6BAA7CF2E7}" presName="centerTile" presStyleLbl="fgShp" presStyleIdx="0" presStyleCnt="1">
        <dgm:presLayoutVars>
          <dgm:chMax val="0"/>
          <dgm:chPref val="0"/>
        </dgm:presLayoutVars>
      </dgm:prSet>
      <dgm:spPr/>
      <dgm:t>
        <a:bodyPr/>
        <a:lstStyle/>
        <a:p>
          <a:endParaRPr lang="en-US"/>
        </a:p>
      </dgm:t>
    </dgm:pt>
  </dgm:ptLst>
  <dgm:cxnLst>
    <dgm:cxn modelId="{CF595206-8845-41AB-AC37-E73F88B76591}" srcId="{32181B9C-58D7-48D2-89A0-F46A5854FB7C}" destId="{15E4A87A-51BC-41BF-B35D-B3577B3D79C5}" srcOrd="0" destOrd="0" parTransId="{5869FE22-20FF-48BD-A079-8CB4FAE9883E}" sibTransId="{89F5C57F-B522-4BD4-8A1B-F6F569978A92}"/>
    <dgm:cxn modelId="{69A71EED-D3DF-4D7A-A45A-814B13144807}" type="presOf" srcId="{15E4A87A-51BC-41BF-B35D-B3577B3D79C5}" destId="{32219884-3B3D-4BD5-BA4C-28E70E671A1B}" srcOrd="1" destOrd="0" presId="urn:microsoft.com/office/officeart/2005/8/layout/matrix1"/>
    <dgm:cxn modelId="{13EFDA44-4DBD-486F-BE87-4B46A926A58E}" type="presOf" srcId="{908C85A2-38E0-4D4D-81F4-4922DEA68DC3}" destId="{23A53E41-2FEB-4E12-9A9F-3AC29A1B31EA}" srcOrd="0" destOrd="0" presId="urn:microsoft.com/office/officeart/2005/8/layout/matrix1"/>
    <dgm:cxn modelId="{38708D7F-7A0D-42CD-AD82-E52D6C3F0765}" srcId="{416FAD51-A490-4349-89BF-8F6BAA7CF2E7}" destId="{32181B9C-58D7-48D2-89A0-F46A5854FB7C}" srcOrd="0" destOrd="0" parTransId="{36142A93-75F0-4B77-AE9B-EE50B15F8C59}" sibTransId="{66DFFF3A-584D-4130-8824-8C0E7219A346}"/>
    <dgm:cxn modelId="{F6DD9B23-5E3E-462D-87A1-174E95A1FCCF}" srcId="{32181B9C-58D7-48D2-89A0-F46A5854FB7C}" destId="{FBD04972-82AF-400B-AFB8-633055EBE166}" srcOrd="3" destOrd="0" parTransId="{E3A70F36-447E-436F-B56C-D1F20C9FC31F}" sibTransId="{082BC6FB-1F13-4FB6-8DC3-3D02578886A5}"/>
    <dgm:cxn modelId="{A39F636E-830B-4BAF-81EC-DE8B2D4EF198}" srcId="{32181B9C-58D7-48D2-89A0-F46A5854FB7C}" destId="{908C85A2-38E0-4D4D-81F4-4922DEA68DC3}" srcOrd="2" destOrd="0" parTransId="{AE530473-071D-4E14-9C94-99B863790F0D}" sibTransId="{07772C9B-DD20-47C1-9444-04498B9A4F44}"/>
    <dgm:cxn modelId="{239CB886-7E55-4582-8BE3-D410EE9AE323}" type="presOf" srcId="{FBD04972-82AF-400B-AFB8-633055EBE166}" destId="{711A1FBC-5637-478D-955A-97E96C9DCA0F}" srcOrd="1" destOrd="0" presId="urn:microsoft.com/office/officeart/2005/8/layout/matrix1"/>
    <dgm:cxn modelId="{FFE9222C-9445-4418-A688-31F42BC62237}" srcId="{32181B9C-58D7-48D2-89A0-F46A5854FB7C}" destId="{B3C077E7-3554-42F8-8A2D-8DBD477AB44E}" srcOrd="1" destOrd="0" parTransId="{B4DF9A05-B58F-41A1-B857-041C69872410}" sibTransId="{11894FD5-9CE7-41C7-9887-DDCCF56439CC}"/>
    <dgm:cxn modelId="{47A35243-21E8-48C9-BD5F-CE31DC5BC99C}" type="presOf" srcId="{B3C077E7-3554-42F8-8A2D-8DBD477AB44E}" destId="{DD1FE112-02DC-4DAC-AEBD-00D2AE028047}" srcOrd="1" destOrd="0" presId="urn:microsoft.com/office/officeart/2005/8/layout/matrix1"/>
    <dgm:cxn modelId="{D48961D4-FC1C-4ACA-BD7A-18DFFD65A6A5}" type="presOf" srcId="{416FAD51-A490-4349-89BF-8F6BAA7CF2E7}" destId="{C69DE745-FF1B-4C03-806F-50175FBCB806}" srcOrd="0" destOrd="0" presId="urn:microsoft.com/office/officeart/2005/8/layout/matrix1"/>
    <dgm:cxn modelId="{30176537-3003-4D7D-9953-97EC2FAB71BE}" type="presOf" srcId="{B3C077E7-3554-42F8-8A2D-8DBD477AB44E}" destId="{5BE99285-1281-47A9-9450-CE901CFF47B7}" srcOrd="0" destOrd="0" presId="urn:microsoft.com/office/officeart/2005/8/layout/matrix1"/>
    <dgm:cxn modelId="{A362F970-EF88-4176-A79A-5AA988E0485A}" type="presOf" srcId="{32181B9C-58D7-48D2-89A0-F46A5854FB7C}" destId="{B5B42BE6-B357-480B-84B2-9AB4D3CF174E}" srcOrd="0" destOrd="0" presId="urn:microsoft.com/office/officeart/2005/8/layout/matrix1"/>
    <dgm:cxn modelId="{85282B50-3982-4AA3-BEE6-3819A3E9E1B2}" type="presOf" srcId="{908C85A2-38E0-4D4D-81F4-4922DEA68DC3}" destId="{A3CD5463-13B2-4B77-B8EF-5D1F7F949FE1}" srcOrd="1" destOrd="0" presId="urn:microsoft.com/office/officeart/2005/8/layout/matrix1"/>
    <dgm:cxn modelId="{F980652B-3085-4CEE-8441-2AB769E5CC50}" type="presOf" srcId="{FBD04972-82AF-400B-AFB8-633055EBE166}" destId="{4CD07C18-5374-4716-A740-2439D28ABC53}" srcOrd="0" destOrd="0" presId="urn:microsoft.com/office/officeart/2005/8/layout/matrix1"/>
    <dgm:cxn modelId="{954C3BE7-9AC0-4433-BDF0-5AB44D0531F2}" type="presOf" srcId="{15E4A87A-51BC-41BF-B35D-B3577B3D79C5}" destId="{C225A7C4-82DB-4C2C-A1AF-681E1AF0E306}" srcOrd="0" destOrd="0" presId="urn:microsoft.com/office/officeart/2005/8/layout/matrix1"/>
    <dgm:cxn modelId="{1B5513F5-B9EE-4C88-9EBC-7BF23FD27B55}" type="presParOf" srcId="{C69DE745-FF1B-4C03-806F-50175FBCB806}" destId="{358A5ABE-19B9-4A11-97C6-37252D2A4938}" srcOrd="0" destOrd="0" presId="urn:microsoft.com/office/officeart/2005/8/layout/matrix1"/>
    <dgm:cxn modelId="{482E3176-CD3F-43BD-A768-781B8ED1E35B}" type="presParOf" srcId="{358A5ABE-19B9-4A11-97C6-37252D2A4938}" destId="{C225A7C4-82DB-4C2C-A1AF-681E1AF0E306}" srcOrd="0" destOrd="0" presId="urn:microsoft.com/office/officeart/2005/8/layout/matrix1"/>
    <dgm:cxn modelId="{2E3C53FB-7CBC-492F-B37B-EA3E8586FB21}" type="presParOf" srcId="{358A5ABE-19B9-4A11-97C6-37252D2A4938}" destId="{32219884-3B3D-4BD5-BA4C-28E70E671A1B}" srcOrd="1" destOrd="0" presId="urn:microsoft.com/office/officeart/2005/8/layout/matrix1"/>
    <dgm:cxn modelId="{53CA408D-B8F9-47B5-BFEE-2038DEA0F560}" type="presParOf" srcId="{358A5ABE-19B9-4A11-97C6-37252D2A4938}" destId="{5BE99285-1281-47A9-9450-CE901CFF47B7}" srcOrd="2" destOrd="0" presId="urn:microsoft.com/office/officeart/2005/8/layout/matrix1"/>
    <dgm:cxn modelId="{68327FA9-E047-4024-B209-AA0E7EA48325}" type="presParOf" srcId="{358A5ABE-19B9-4A11-97C6-37252D2A4938}" destId="{DD1FE112-02DC-4DAC-AEBD-00D2AE028047}" srcOrd="3" destOrd="0" presId="urn:microsoft.com/office/officeart/2005/8/layout/matrix1"/>
    <dgm:cxn modelId="{D089EA8B-1412-4480-9DE5-A0C4DFDCF4B7}" type="presParOf" srcId="{358A5ABE-19B9-4A11-97C6-37252D2A4938}" destId="{23A53E41-2FEB-4E12-9A9F-3AC29A1B31EA}" srcOrd="4" destOrd="0" presId="urn:microsoft.com/office/officeart/2005/8/layout/matrix1"/>
    <dgm:cxn modelId="{23852CF1-BC1D-42C4-8BCB-FE83F40E38E9}" type="presParOf" srcId="{358A5ABE-19B9-4A11-97C6-37252D2A4938}" destId="{A3CD5463-13B2-4B77-B8EF-5D1F7F949FE1}" srcOrd="5" destOrd="0" presId="urn:microsoft.com/office/officeart/2005/8/layout/matrix1"/>
    <dgm:cxn modelId="{9295D76C-DC28-43A0-8618-B12D55255BF8}" type="presParOf" srcId="{358A5ABE-19B9-4A11-97C6-37252D2A4938}" destId="{4CD07C18-5374-4716-A740-2439D28ABC53}" srcOrd="6" destOrd="0" presId="urn:microsoft.com/office/officeart/2005/8/layout/matrix1"/>
    <dgm:cxn modelId="{CA0080DD-BE8C-4051-908F-64800D5C7E04}" type="presParOf" srcId="{358A5ABE-19B9-4A11-97C6-37252D2A4938}" destId="{711A1FBC-5637-478D-955A-97E96C9DCA0F}" srcOrd="7" destOrd="0" presId="urn:microsoft.com/office/officeart/2005/8/layout/matrix1"/>
    <dgm:cxn modelId="{18131F32-C656-4ED4-97DC-65E60FAFD122}" type="presParOf" srcId="{C69DE745-FF1B-4C03-806F-50175FBCB806}" destId="{B5B42BE6-B357-480B-84B2-9AB4D3CF174E}"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51F7E6D-6D86-4698-A308-7FBAB74E8762}" type="doc">
      <dgm:prSet loTypeId="urn:microsoft.com/office/officeart/2005/8/layout/vList6" loCatId="list" qsTypeId="urn:microsoft.com/office/officeart/2005/8/quickstyle/simple5" qsCatId="simple" csTypeId="urn:microsoft.com/office/officeart/2005/8/colors/colorful1#5" csCatId="colorful" phldr="1"/>
      <dgm:spPr/>
      <dgm:t>
        <a:bodyPr/>
        <a:lstStyle/>
        <a:p>
          <a:endParaRPr lang="en-US"/>
        </a:p>
      </dgm:t>
    </dgm:pt>
    <dgm:pt modelId="{E1AA004C-0C61-452E-8D68-48D8FCEF7140}">
      <dgm:prSet phldrT="[Text]"/>
      <dgm:spPr/>
      <dgm:t>
        <a:bodyPr/>
        <a:lstStyle/>
        <a:p>
          <a:r>
            <a:rPr lang="en-US" dirty="0" smtClean="0">
              <a:latin typeface="Trajan Pro" pitchFamily="18" charset="0"/>
            </a:rPr>
            <a:t>Quantify</a:t>
          </a:r>
          <a:endParaRPr lang="en-US" dirty="0">
            <a:latin typeface="Trajan Pro" pitchFamily="18" charset="0"/>
          </a:endParaRPr>
        </a:p>
      </dgm:t>
    </dgm:pt>
    <dgm:pt modelId="{C63CB4A3-B710-4FA3-85D9-1394AC14008E}" type="parTrans" cxnId="{9A06DCD6-B3B4-4840-87CA-F051CD10F2CF}">
      <dgm:prSet/>
      <dgm:spPr/>
      <dgm:t>
        <a:bodyPr/>
        <a:lstStyle/>
        <a:p>
          <a:endParaRPr lang="en-US"/>
        </a:p>
      </dgm:t>
    </dgm:pt>
    <dgm:pt modelId="{D6D4A6E0-32CB-4A8E-9C6C-63648DFB7D1F}" type="sibTrans" cxnId="{9A06DCD6-B3B4-4840-87CA-F051CD10F2CF}">
      <dgm:prSet/>
      <dgm:spPr/>
      <dgm:t>
        <a:bodyPr/>
        <a:lstStyle/>
        <a:p>
          <a:endParaRPr lang="en-US"/>
        </a:p>
      </dgm:t>
    </dgm:pt>
    <dgm:pt modelId="{8A6739BE-91F8-4C67-A224-2758C9627CAE}">
      <dgm:prSet phldrT="[Text]"/>
      <dgm:spPr/>
      <dgm:t>
        <a:bodyPr/>
        <a:lstStyle/>
        <a:p>
          <a:r>
            <a:rPr lang="en-US" dirty="0" smtClean="0">
              <a:latin typeface="Trajan Pro" pitchFamily="18" charset="0"/>
            </a:rPr>
            <a:t>Organized data collection from 5 forensic laboratories</a:t>
          </a:r>
          <a:endParaRPr lang="en-US" dirty="0">
            <a:latin typeface="Trajan Pro" pitchFamily="18" charset="0"/>
          </a:endParaRPr>
        </a:p>
      </dgm:t>
    </dgm:pt>
    <dgm:pt modelId="{A7EBB461-5978-412C-A56E-AFA7D6E7D25B}" type="parTrans" cxnId="{C323B74A-70B1-4432-9232-7062B91007D6}">
      <dgm:prSet/>
      <dgm:spPr/>
      <dgm:t>
        <a:bodyPr/>
        <a:lstStyle/>
        <a:p>
          <a:endParaRPr lang="en-US"/>
        </a:p>
      </dgm:t>
    </dgm:pt>
    <dgm:pt modelId="{00076172-E966-4004-819C-1F673311D5DA}" type="sibTrans" cxnId="{C323B74A-70B1-4432-9232-7062B91007D6}">
      <dgm:prSet/>
      <dgm:spPr/>
      <dgm:t>
        <a:bodyPr/>
        <a:lstStyle/>
        <a:p>
          <a:endParaRPr lang="en-US"/>
        </a:p>
      </dgm:t>
    </dgm:pt>
    <dgm:pt modelId="{FDF15ADB-4DD5-4A48-873E-6E85B76E8F08}">
      <dgm:prSet phldrT="[Text]"/>
      <dgm:spPr/>
      <dgm:t>
        <a:bodyPr/>
        <a:lstStyle/>
        <a:p>
          <a:r>
            <a:rPr lang="en-US" dirty="0" smtClean="0">
              <a:latin typeface="Trajan Pro" pitchFamily="18" charset="0"/>
            </a:rPr>
            <a:t>Qualify</a:t>
          </a:r>
          <a:endParaRPr lang="en-US" dirty="0">
            <a:latin typeface="Trajan Pro" pitchFamily="18" charset="0"/>
          </a:endParaRPr>
        </a:p>
      </dgm:t>
    </dgm:pt>
    <dgm:pt modelId="{C6B6F9E6-B465-4A25-9CE8-DB475461F91C}" type="parTrans" cxnId="{BFA3B0A4-CD68-4FB6-985B-077F59296F44}">
      <dgm:prSet/>
      <dgm:spPr/>
      <dgm:t>
        <a:bodyPr/>
        <a:lstStyle/>
        <a:p>
          <a:endParaRPr lang="en-US"/>
        </a:p>
      </dgm:t>
    </dgm:pt>
    <dgm:pt modelId="{EF0245C0-0A05-4A3C-89EB-A2A40A4237F3}" type="sibTrans" cxnId="{BFA3B0A4-CD68-4FB6-985B-077F59296F44}">
      <dgm:prSet/>
      <dgm:spPr/>
      <dgm:t>
        <a:bodyPr/>
        <a:lstStyle/>
        <a:p>
          <a:endParaRPr lang="en-US"/>
        </a:p>
      </dgm:t>
    </dgm:pt>
    <dgm:pt modelId="{88C13775-20FE-4840-9EE9-0DAC55A5E125}">
      <dgm:prSet phldrT="[Text]"/>
      <dgm:spPr/>
      <dgm:t>
        <a:bodyPr/>
        <a:lstStyle/>
        <a:p>
          <a:r>
            <a:rPr lang="en-US" dirty="0" smtClean="0">
              <a:latin typeface="Trajan Pro" pitchFamily="18" charset="0"/>
            </a:rPr>
            <a:t>Presented the results from a case study to company </a:t>
          </a:r>
          <a:r>
            <a:rPr lang="en-US" dirty="0" err="1" smtClean="0">
              <a:latin typeface="Trajan Pro" pitchFamily="18" charset="0"/>
            </a:rPr>
            <a:t>administation</a:t>
          </a:r>
          <a:endParaRPr lang="en-US" dirty="0">
            <a:latin typeface="Trajan Pro" pitchFamily="18" charset="0"/>
          </a:endParaRPr>
        </a:p>
      </dgm:t>
    </dgm:pt>
    <dgm:pt modelId="{46AE8BDE-7A1E-4728-B957-39479E519603}" type="parTrans" cxnId="{BA95F47B-4087-413B-BEAF-71532D8D18B1}">
      <dgm:prSet/>
      <dgm:spPr/>
      <dgm:t>
        <a:bodyPr/>
        <a:lstStyle/>
        <a:p>
          <a:endParaRPr lang="en-US"/>
        </a:p>
      </dgm:t>
    </dgm:pt>
    <dgm:pt modelId="{C4E1C6BB-1F45-449B-AB97-0D5F78504B99}" type="sibTrans" cxnId="{BA95F47B-4087-413B-BEAF-71532D8D18B1}">
      <dgm:prSet/>
      <dgm:spPr/>
      <dgm:t>
        <a:bodyPr/>
        <a:lstStyle/>
        <a:p>
          <a:endParaRPr lang="en-US"/>
        </a:p>
      </dgm:t>
    </dgm:pt>
    <dgm:pt modelId="{730D38F6-CB52-4DF9-B3ED-3912D32638C6}" type="pres">
      <dgm:prSet presAssocID="{D51F7E6D-6D86-4698-A308-7FBAB74E8762}" presName="Name0" presStyleCnt="0">
        <dgm:presLayoutVars>
          <dgm:dir/>
          <dgm:animLvl val="lvl"/>
          <dgm:resizeHandles/>
        </dgm:presLayoutVars>
      </dgm:prSet>
      <dgm:spPr/>
      <dgm:t>
        <a:bodyPr/>
        <a:lstStyle/>
        <a:p>
          <a:endParaRPr lang="en-US"/>
        </a:p>
      </dgm:t>
    </dgm:pt>
    <dgm:pt modelId="{FDF8C24B-2A1C-4415-9EB5-F594338889C3}" type="pres">
      <dgm:prSet presAssocID="{E1AA004C-0C61-452E-8D68-48D8FCEF7140}" presName="linNode" presStyleCnt="0"/>
      <dgm:spPr/>
    </dgm:pt>
    <dgm:pt modelId="{6D64A175-A704-4569-B405-4C57960A6D00}" type="pres">
      <dgm:prSet presAssocID="{E1AA004C-0C61-452E-8D68-48D8FCEF7140}" presName="parentShp" presStyleLbl="node1" presStyleIdx="0" presStyleCnt="2">
        <dgm:presLayoutVars>
          <dgm:bulletEnabled val="1"/>
        </dgm:presLayoutVars>
      </dgm:prSet>
      <dgm:spPr/>
      <dgm:t>
        <a:bodyPr/>
        <a:lstStyle/>
        <a:p>
          <a:endParaRPr lang="en-US"/>
        </a:p>
      </dgm:t>
    </dgm:pt>
    <dgm:pt modelId="{B8D8D363-FE47-4B15-ADD1-5484450F3060}" type="pres">
      <dgm:prSet presAssocID="{E1AA004C-0C61-452E-8D68-48D8FCEF7140}" presName="childShp" presStyleLbl="bgAccFollowNode1" presStyleIdx="0" presStyleCnt="2">
        <dgm:presLayoutVars>
          <dgm:bulletEnabled val="1"/>
        </dgm:presLayoutVars>
      </dgm:prSet>
      <dgm:spPr/>
      <dgm:t>
        <a:bodyPr/>
        <a:lstStyle/>
        <a:p>
          <a:endParaRPr lang="en-US"/>
        </a:p>
      </dgm:t>
    </dgm:pt>
    <dgm:pt modelId="{D6367715-ED12-48BA-915C-E4C146EDEBCF}" type="pres">
      <dgm:prSet presAssocID="{D6D4A6E0-32CB-4A8E-9C6C-63648DFB7D1F}" presName="spacing" presStyleCnt="0"/>
      <dgm:spPr/>
    </dgm:pt>
    <dgm:pt modelId="{4A3D37BF-22F1-42AC-9C7A-81F94AB721A5}" type="pres">
      <dgm:prSet presAssocID="{FDF15ADB-4DD5-4A48-873E-6E85B76E8F08}" presName="linNode" presStyleCnt="0"/>
      <dgm:spPr/>
    </dgm:pt>
    <dgm:pt modelId="{00CB4D2A-ED57-4761-A409-500139ECE077}" type="pres">
      <dgm:prSet presAssocID="{FDF15ADB-4DD5-4A48-873E-6E85B76E8F08}" presName="parentShp" presStyleLbl="node1" presStyleIdx="1" presStyleCnt="2">
        <dgm:presLayoutVars>
          <dgm:bulletEnabled val="1"/>
        </dgm:presLayoutVars>
      </dgm:prSet>
      <dgm:spPr/>
      <dgm:t>
        <a:bodyPr/>
        <a:lstStyle/>
        <a:p>
          <a:endParaRPr lang="en-US"/>
        </a:p>
      </dgm:t>
    </dgm:pt>
    <dgm:pt modelId="{E80285D6-58DD-4915-89E4-91D53C66106C}" type="pres">
      <dgm:prSet presAssocID="{FDF15ADB-4DD5-4A48-873E-6E85B76E8F08}" presName="childShp" presStyleLbl="bgAccFollowNode1" presStyleIdx="1" presStyleCnt="2">
        <dgm:presLayoutVars>
          <dgm:bulletEnabled val="1"/>
        </dgm:presLayoutVars>
      </dgm:prSet>
      <dgm:spPr/>
      <dgm:t>
        <a:bodyPr/>
        <a:lstStyle/>
        <a:p>
          <a:endParaRPr lang="en-US"/>
        </a:p>
      </dgm:t>
    </dgm:pt>
  </dgm:ptLst>
  <dgm:cxnLst>
    <dgm:cxn modelId="{71483542-6B15-4B14-AB62-1CC1A6091AF8}" type="presOf" srcId="{8A6739BE-91F8-4C67-A224-2758C9627CAE}" destId="{B8D8D363-FE47-4B15-ADD1-5484450F3060}" srcOrd="0" destOrd="0" presId="urn:microsoft.com/office/officeart/2005/8/layout/vList6"/>
    <dgm:cxn modelId="{4178AE95-FC0D-4DD3-BE35-95ECC632BD5A}" type="presOf" srcId="{88C13775-20FE-4840-9EE9-0DAC55A5E125}" destId="{E80285D6-58DD-4915-89E4-91D53C66106C}" srcOrd="0" destOrd="0" presId="urn:microsoft.com/office/officeart/2005/8/layout/vList6"/>
    <dgm:cxn modelId="{BFA3B0A4-CD68-4FB6-985B-077F59296F44}" srcId="{D51F7E6D-6D86-4698-A308-7FBAB74E8762}" destId="{FDF15ADB-4DD5-4A48-873E-6E85B76E8F08}" srcOrd="1" destOrd="0" parTransId="{C6B6F9E6-B465-4A25-9CE8-DB475461F91C}" sibTransId="{EF0245C0-0A05-4A3C-89EB-A2A40A4237F3}"/>
    <dgm:cxn modelId="{65069F5D-C20D-4AA0-8CFF-C29BE08D733E}" type="presOf" srcId="{E1AA004C-0C61-452E-8D68-48D8FCEF7140}" destId="{6D64A175-A704-4569-B405-4C57960A6D00}" srcOrd="0" destOrd="0" presId="urn:microsoft.com/office/officeart/2005/8/layout/vList6"/>
    <dgm:cxn modelId="{C323B74A-70B1-4432-9232-7062B91007D6}" srcId="{E1AA004C-0C61-452E-8D68-48D8FCEF7140}" destId="{8A6739BE-91F8-4C67-A224-2758C9627CAE}" srcOrd="0" destOrd="0" parTransId="{A7EBB461-5978-412C-A56E-AFA7D6E7D25B}" sibTransId="{00076172-E966-4004-819C-1F673311D5DA}"/>
    <dgm:cxn modelId="{3D8EAE96-601A-4B2D-86AC-D3F823755CFF}" type="presOf" srcId="{FDF15ADB-4DD5-4A48-873E-6E85B76E8F08}" destId="{00CB4D2A-ED57-4761-A409-500139ECE077}" srcOrd="0" destOrd="0" presId="urn:microsoft.com/office/officeart/2005/8/layout/vList6"/>
    <dgm:cxn modelId="{6CB1AC62-E3BF-4F99-B1F4-ABE7CBAE54FB}" type="presOf" srcId="{D51F7E6D-6D86-4698-A308-7FBAB74E8762}" destId="{730D38F6-CB52-4DF9-B3ED-3912D32638C6}" srcOrd="0" destOrd="0" presId="urn:microsoft.com/office/officeart/2005/8/layout/vList6"/>
    <dgm:cxn modelId="{9A06DCD6-B3B4-4840-87CA-F051CD10F2CF}" srcId="{D51F7E6D-6D86-4698-A308-7FBAB74E8762}" destId="{E1AA004C-0C61-452E-8D68-48D8FCEF7140}" srcOrd="0" destOrd="0" parTransId="{C63CB4A3-B710-4FA3-85D9-1394AC14008E}" sibTransId="{D6D4A6E0-32CB-4A8E-9C6C-63648DFB7D1F}"/>
    <dgm:cxn modelId="{BA95F47B-4087-413B-BEAF-71532D8D18B1}" srcId="{FDF15ADB-4DD5-4A48-873E-6E85B76E8F08}" destId="{88C13775-20FE-4840-9EE9-0DAC55A5E125}" srcOrd="0" destOrd="0" parTransId="{46AE8BDE-7A1E-4728-B957-39479E519603}" sibTransId="{C4E1C6BB-1F45-449B-AB97-0D5F78504B99}"/>
    <dgm:cxn modelId="{3AFC216F-02E8-4CF9-A05A-C7D19129006F}" type="presParOf" srcId="{730D38F6-CB52-4DF9-B3ED-3912D32638C6}" destId="{FDF8C24B-2A1C-4415-9EB5-F594338889C3}" srcOrd="0" destOrd="0" presId="urn:microsoft.com/office/officeart/2005/8/layout/vList6"/>
    <dgm:cxn modelId="{8693D138-7643-4342-9477-7D18A950BF6F}" type="presParOf" srcId="{FDF8C24B-2A1C-4415-9EB5-F594338889C3}" destId="{6D64A175-A704-4569-B405-4C57960A6D00}" srcOrd="0" destOrd="0" presId="urn:microsoft.com/office/officeart/2005/8/layout/vList6"/>
    <dgm:cxn modelId="{1EFE1358-00B7-497C-9FE4-ABD1EA693BA7}" type="presParOf" srcId="{FDF8C24B-2A1C-4415-9EB5-F594338889C3}" destId="{B8D8D363-FE47-4B15-ADD1-5484450F3060}" srcOrd="1" destOrd="0" presId="urn:microsoft.com/office/officeart/2005/8/layout/vList6"/>
    <dgm:cxn modelId="{7F649BC7-409E-4D83-9A09-A3B212BA34ED}" type="presParOf" srcId="{730D38F6-CB52-4DF9-B3ED-3912D32638C6}" destId="{D6367715-ED12-48BA-915C-E4C146EDEBCF}" srcOrd="1" destOrd="0" presId="urn:microsoft.com/office/officeart/2005/8/layout/vList6"/>
    <dgm:cxn modelId="{E9886969-3CE6-4D76-A9B3-3DECF03EE7C9}" type="presParOf" srcId="{730D38F6-CB52-4DF9-B3ED-3912D32638C6}" destId="{4A3D37BF-22F1-42AC-9C7A-81F94AB721A5}" srcOrd="2" destOrd="0" presId="urn:microsoft.com/office/officeart/2005/8/layout/vList6"/>
    <dgm:cxn modelId="{ED2C3162-BCC1-432A-B55F-625BECD03327}" type="presParOf" srcId="{4A3D37BF-22F1-42AC-9C7A-81F94AB721A5}" destId="{00CB4D2A-ED57-4761-A409-500139ECE077}" srcOrd="0" destOrd="0" presId="urn:microsoft.com/office/officeart/2005/8/layout/vList6"/>
    <dgm:cxn modelId="{63CE290A-6399-404E-9D7F-52AED545607A}" type="presParOf" srcId="{4A3D37BF-22F1-42AC-9C7A-81F94AB721A5}" destId="{E80285D6-58DD-4915-89E4-91D53C66106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837AF1F-2E44-4254-89C8-46D7C85ED449}" type="doc">
      <dgm:prSet loTypeId="urn:microsoft.com/office/officeart/2005/8/layout/vList2" loCatId="list" qsTypeId="urn:microsoft.com/office/officeart/2005/8/quickstyle/3d2#7" qsCatId="3D" csTypeId="urn:microsoft.com/office/officeart/2005/8/colors/colorful3" csCatId="colorful" phldr="1"/>
      <dgm:spPr/>
      <dgm:t>
        <a:bodyPr/>
        <a:lstStyle/>
        <a:p>
          <a:endParaRPr lang="en-US"/>
        </a:p>
      </dgm:t>
    </dgm:pt>
    <dgm:pt modelId="{57CC4628-BCE9-4096-8BDB-51614036F09A}">
      <dgm:prSet phldrT="[Text]" custT="1"/>
      <dgm:spPr/>
      <dgm:t>
        <a:bodyPr/>
        <a:lstStyle/>
        <a:p>
          <a:r>
            <a:rPr lang="en-US" sz="4800" dirty="0" smtClean="0">
              <a:latin typeface="Trajan Pro" pitchFamily="18" charset="0"/>
            </a:rPr>
            <a:t>Computer Skills</a:t>
          </a:r>
          <a:endParaRPr lang="en-US" sz="4800" dirty="0">
            <a:latin typeface="Trajan Pro" pitchFamily="18" charset="0"/>
          </a:endParaRPr>
        </a:p>
      </dgm:t>
    </dgm:pt>
    <dgm:pt modelId="{50A6E9C7-3CE5-407F-B828-604F6364F393}" type="parTrans" cxnId="{73C8419A-0BAA-4C98-B284-D745A8628886}">
      <dgm:prSet/>
      <dgm:spPr/>
      <dgm:t>
        <a:bodyPr/>
        <a:lstStyle/>
        <a:p>
          <a:endParaRPr lang="en-US"/>
        </a:p>
      </dgm:t>
    </dgm:pt>
    <dgm:pt modelId="{9A177600-5772-4FFD-A424-82B54BF86F4F}" type="sibTrans" cxnId="{73C8419A-0BAA-4C98-B284-D745A8628886}">
      <dgm:prSet/>
      <dgm:spPr/>
      <dgm:t>
        <a:bodyPr/>
        <a:lstStyle/>
        <a:p>
          <a:endParaRPr lang="en-US"/>
        </a:p>
      </dgm:t>
    </dgm:pt>
    <dgm:pt modelId="{04F4207D-6A20-4B4C-9163-6BC1B0DB1C6C}">
      <dgm:prSet phldrT="[Text]" custT="1"/>
      <dgm:spPr/>
      <dgm:t>
        <a:bodyPr/>
        <a:lstStyle/>
        <a:p>
          <a:r>
            <a:rPr lang="en-US" sz="4800" dirty="0" smtClean="0">
              <a:latin typeface="Trajan Pro" pitchFamily="18" charset="0"/>
            </a:rPr>
            <a:t>Foreign Language</a:t>
          </a:r>
          <a:endParaRPr lang="en-US" sz="4800" dirty="0">
            <a:latin typeface="Trajan Pro" pitchFamily="18" charset="0"/>
          </a:endParaRPr>
        </a:p>
      </dgm:t>
    </dgm:pt>
    <dgm:pt modelId="{932E9350-26BA-4486-9892-BCC66DE1F9CE}" type="parTrans" cxnId="{3B12EB36-0CAB-44A3-8755-9841DFA075FD}">
      <dgm:prSet/>
      <dgm:spPr/>
      <dgm:t>
        <a:bodyPr/>
        <a:lstStyle/>
        <a:p>
          <a:endParaRPr lang="en-US"/>
        </a:p>
      </dgm:t>
    </dgm:pt>
    <dgm:pt modelId="{67A42B95-0C09-439B-9509-A0F5A5DD6988}" type="sibTrans" cxnId="{3B12EB36-0CAB-44A3-8755-9841DFA075FD}">
      <dgm:prSet/>
      <dgm:spPr/>
      <dgm:t>
        <a:bodyPr/>
        <a:lstStyle/>
        <a:p>
          <a:endParaRPr lang="en-US"/>
        </a:p>
      </dgm:t>
    </dgm:pt>
    <dgm:pt modelId="{8BD4AA49-8A29-4A3D-99EB-CF05903727F1}">
      <dgm:prSet phldrT="[Text]" custT="1"/>
      <dgm:spPr/>
      <dgm:t>
        <a:bodyPr/>
        <a:lstStyle/>
        <a:p>
          <a:r>
            <a:rPr lang="en-US" sz="4800" dirty="0" smtClean="0">
              <a:latin typeface="Trajan Pro" pitchFamily="18" charset="0"/>
            </a:rPr>
            <a:t>Additional Skills</a:t>
          </a:r>
          <a:endParaRPr lang="en-US" sz="4800" dirty="0">
            <a:latin typeface="Trajan Pro" pitchFamily="18" charset="0"/>
          </a:endParaRPr>
        </a:p>
      </dgm:t>
    </dgm:pt>
    <dgm:pt modelId="{B00C1AD9-8AAD-4B5E-BAC3-5B86E98745FB}" type="parTrans" cxnId="{A9C5A023-1CF6-4497-BA74-7F18804AB818}">
      <dgm:prSet/>
      <dgm:spPr/>
      <dgm:t>
        <a:bodyPr/>
        <a:lstStyle/>
        <a:p>
          <a:endParaRPr lang="en-US"/>
        </a:p>
      </dgm:t>
    </dgm:pt>
    <dgm:pt modelId="{2B013926-D06B-4945-9A97-E88DF66E2696}" type="sibTrans" cxnId="{A9C5A023-1CF6-4497-BA74-7F18804AB818}">
      <dgm:prSet/>
      <dgm:spPr/>
      <dgm:t>
        <a:bodyPr/>
        <a:lstStyle/>
        <a:p>
          <a:endParaRPr lang="en-US"/>
        </a:p>
      </dgm:t>
    </dgm:pt>
    <dgm:pt modelId="{49BBE2A9-31A7-4775-B6BD-B104698B44D7}" type="pres">
      <dgm:prSet presAssocID="{4837AF1F-2E44-4254-89C8-46D7C85ED449}" presName="linear" presStyleCnt="0">
        <dgm:presLayoutVars>
          <dgm:animLvl val="lvl"/>
          <dgm:resizeHandles val="exact"/>
        </dgm:presLayoutVars>
      </dgm:prSet>
      <dgm:spPr/>
      <dgm:t>
        <a:bodyPr/>
        <a:lstStyle/>
        <a:p>
          <a:endParaRPr lang="en-US"/>
        </a:p>
      </dgm:t>
    </dgm:pt>
    <dgm:pt modelId="{9BC361F0-55AD-4813-943A-F86B0E6A47A5}" type="pres">
      <dgm:prSet presAssocID="{57CC4628-BCE9-4096-8BDB-51614036F09A}" presName="parentText" presStyleLbl="node1" presStyleIdx="0" presStyleCnt="3">
        <dgm:presLayoutVars>
          <dgm:chMax val="0"/>
          <dgm:bulletEnabled val="1"/>
        </dgm:presLayoutVars>
      </dgm:prSet>
      <dgm:spPr/>
      <dgm:t>
        <a:bodyPr/>
        <a:lstStyle/>
        <a:p>
          <a:endParaRPr lang="en-US"/>
        </a:p>
      </dgm:t>
    </dgm:pt>
    <dgm:pt modelId="{4E1CC081-8AF9-4985-92F8-173280BC33F8}" type="pres">
      <dgm:prSet presAssocID="{9A177600-5772-4FFD-A424-82B54BF86F4F}" presName="spacer" presStyleCnt="0"/>
      <dgm:spPr/>
    </dgm:pt>
    <dgm:pt modelId="{331A5BAA-A1F4-41C5-8276-A4103B84450E}" type="pres">
      <dgm:prSet presAssocID="{04F4207D-6A20-4B4C-9163-6BC1B0DB1C6C}" presName="parentText" presStyleLbl="node1" presStyleIdx="1" presStyleCnt="3">
        <dgm:presLayoutVars>
          <dgm:chMax val="0"/>
          <dgm:bulletEnabled val="1"/>
        </dgm:presLayoutVars>
      </dgm:prSet>
      <dgm:spPr/>
      <dgm:t>
        <a:bodyPr/>
        <a:lstStyle/>
        <a:p>
          <a:endParaRPr lang="en-US"/>
        </a:p>
      </dgm:t>
    </dgm:pt>
    <dgm:pt modelId="{AF91B6EF-58E2-4C3F-B6F7-276B231C137A}" type="pres">
      <dgm:prSet presAssocID="{67A42B95-0C09-439B-9509-A0F5A5DD6988}" presName="spacer" presStyleCnt="0"/>
      <dgm:spPr/>
    </dgm:pt>
    <dgm:pt modelId="{3A452624-0C07-466E-A6F5-C1179B111E2C}" type="pres">
      <dgm:prSet presAssocID="{8BD4AA49-8A29-4A3D-99EB-CF05903727F1}" presName="parentText" presStyleLbl="node1" presStyleIdx="2" presStyleCnt="3">
        <dgm:presLayoutVars>
          <dgm:chMax val="0"/>
          <dgm:bulletEnabled val="1"/>
        </dgm:presLayoutVars>
      </dgm:prSet>
      <dgm:spPr/>
      <dgm:t>
        <a:bodyPr/>
        <a:lstStyle/>
        <a:p>
          <a:endParaRPr lang="en-US"/>
        </a:p>
      </dgm:t>
    </dgm:pt>
  </dgm:ptLst>
  <dgm:cxnLst>
    <dgm:cxn modelId="{A9C5A023-1CF6-4497-BA74-7F18804AB818}" srcId="{4837AF1F-2E44-4254-89C8-46D7C85ED449}" destId="{8BD4AA49-8A29-4A3D-99EB-CF05903727F1}" srcOrd="2" destOrd="0" parTransId="{B00C1AD9-8AAD-4B5E-BAC3-5B86E98745FB}" sibTransId="{2B013926-D06B-4945-9A97-E88DF66E2696}"/>
    <dgm:cxn modelId="{D442A1A7-736B-4174-9FE2-75E3A988CC6D}" type="presOf" srcId="{8BD4AA49-8A29-4A3D-99EB-CF05903727F1}" destId="{3A452624-0C07-466E-A6F5-C1179B111E2C}" srcOrd="0" destOrd="0" presId="urn:microsoft.com/office/officeart/2005/8/layout/vList2"/>
    <dgm:cxn modelId="{80283ECE-1942-4D0E-BEF7-C92EE80DCC53}" type="presOf" srcId="{57CC4628-BCE9-4096-8BDB-51614036F09A}" destId="{9BC361F0-55AD-4813-943A-F86B0E6A47A5}" srcOrd="0" destOrd="0" presId="urn:microsoft.com/office/officeart/2005/8/layout/vList2"/>
    <dgm:cxn modelId="{27BCFF7C-5FC7-43EE-92C8-EC140EEA860F}" type="presOf" srcId="{04F4207D-6A20-4B4C-9163-6BC1B0DB1C6C}" destId="{331A5BAA-A1F4-41C5-8276-A4103B84450E}" srcOrd="0" destOrd="0" presId="urn:microsoft.com/office/officeart/2005/8/layout/vList2"/>
    <dgm:cxn modelId="{43C6C52F-0A8E-4045-A9BC-1375E432C9FE}" type="presOf" srcId="{4837AF1F-2E44-4254-89C8-46D7C85ED449}" destId="{49BBE2A9-31A7-4775-B6BD-B104698B44D7}" srcOrd="0" destOrd="0" presId="urn:microsoft.com/office/officeart/2005/8/layout/vList2"/>
    <dgm:cxn modelId="{3B12EB36-0CAB-44A3-8755-9841DFA075FD}" srcId="{4837AF1F-2E44-4254-89C8-46D7C85ED449}" destId="{04F4207D-6A20-4B4C-9163-6BC1B0DB1C6C}" srcOrd="1" destOrd="0" parTransId="{932E9350-26BA-4486-9892-BCC66DE1F9CE}" sibTransId="{67A42B95-0C09-439B-9509-A0F5A5DD6988}"/>
    <dgm:cxn modelId="{73C8419A-0BAA-4C98-B284-D745A8628886}" srcId="{4837AF1F-2E44-4254-89C8-46D7C85ED449}" destId="{57CC4628-BCE9-4096-8BDB-51614036F09A}" srcOrd="0" destOrd="0" parTransId="{50A6E9C7-3CE5-407F-B828-604F6364F393}" sibTransId="{9A177600-5772-4FFD-A424-82B54BF86F4F}"/>
    <dgm:cxn modelId="{7FDAEF44-3ABB-46B9-AE35-975AA1C8771F}" type="presParOf" srcId="{49BBE2A9-31A7-4775-B6BD-B104698B44D7}" destId="{9BC361F0-55AD-4813-943A-F86B0E6A47A5}" srcOrd="0" destOrd="0" presId="urn:microsoft.com/office/officeart/2005/8/layout/vList2"/>
    <dgm:cxn modelId="{40495526-5E35-4CB8-9A08-35AD51A030D8}" type="presParOf" srcId="{49BBE2A9-31A7-4775-B6BD-B104698B44D7}" destId="{4E1CC081-8AF9-4985-92F8-173280BC33F8}" srcOrd="1" destOrd="0" presId="urn:microsoft.com/office/officeart/2005/8/layout/vList2"/>
    <dgm:cxn modelId="{6D3DAB46-581A-431B-8169-4F3B49752B9B}" type="presParOf" srcId="{49BBE2A9-31A7-4775-B6BD-B104698B44D7}" destId="{331A5BAA-A1F4-41C5-8276-A4103B84450E}" srcOrd="2" destOrd="0" presId="urn:microsoft.com/office/officeart/2005/8/layout/vList2"/>
    <dgm:cxn modelId="{03EEB71D-2EB5-4052-B1DC-C245B55A9878}" type="presParOf" srcId="{49BBE2A9-31A7-4775-B6BD-B104698B44D7}" destId="{AF91B6EF-58E2-4C3F-B6F7-276B231C137A}" srcOrd="3" destOrd="0" presId="urn:microsoft.com/office/officeart/2005/8/layout/vList2"/>
    <dgm:cxn modelId="{2C3D3D49-063B-4FD6-A5DF-94DAA1394F60}" type="presParOf" srcId="{49BBE2A9-31A7-4775-B6BD-B104698B44D7}" destId="{3A452624-0C07-466E-A6F5-C1179B111E2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C76CB2E-C0FF-446B-95B6-CDA390E485E2}" type="doc">
      <dgm:prSet loTypeId="urn:microsoft.com/office/officeart/2005/8/layout/venn1" loCatId="relationship" qsTypeId="urn:microsoft.com/office/officeart/2005/8/quickstyle/simple5" qsCatId="simple" csTypeId="urn:microsoft.com/office/officeart/2005/8/colors/colorful2" csCatId="colorful" phldr="1"/>
      <dgm:spPr/>
    </dgm:pt>
    <dgm:pt modelId="{BF128DA6-EBCC-42F0-AD17-FB9513B701E8}">
      <dgm:prSet phldrT="[Text]"/>
      <dgm:spPr/>
      <dgm:t>
        <a:bodyPr/>
        <a:lstStyle/>
        <a:p>
          <a:r>
            <a:rPr lang="en-US" b="1" dirty="0" smtClean="0">
              <a:latin typeface="Trajan Pro" pitchFamily="18" charset="0"/>
            </a:rPr>
            <a:t>Academic Honors</a:t>
          </a:r>
          <a:endParaRPr lang="en-US" b="1" dirty="0">
            <a:latin typeface="Trajan Pro" pitchFamily="18" charset="0"/>
          </a:endParaRPr>
        </a:p>
      </dgm:t>
    </dgm:pt>
    <dgm:pt modelId="{B57DC445-01B5-44A2-A9AB-9CC1B7C056B4}" type="parTrans" cxnId="{62B1DDE0-D4BF-4C1A-95EA-441C501D6330}">
      <dgm:prSet/>
      <dgm:spPr/>
      <dgm:t>
        <a:bodyPr/>
        <a:lstStyle/>
        <a:p>
          <a:endParaRPr lang="en-US"/>
        </a:p>
      </dgm:t>
    </dgm:pt>
    <dgm:pt modelId="{A91EC3F1-1785-423C-86F6-C5C11978EFB5}" type="sibTrans" cxnId="{62B1DDE0-D4BF-4C1A-95EA-441C501D6330}">
      <dgm:prSet/>
      <dgm:spPr/>
      <dgm:t>
        <a:bodyPr/>
        <a:lstStyle/>
        <a:p>
          <a:endParaRPr lang="en-US"/>
        </a:p>
      </dgm:t>
    </dgm:pt>
    <dgm:pt modelId="{F932220F-0EFC-4AB0-883E-0197C8FFCDBA}">
      <dgm:prSet phldrT="[Text]"/>
      <dgm:spPr/>
      <dgm:t>
        <a:bodyPr/>
        <a:lstStyle/>
        <a:p>
          <a:r>
            <a:rPr lang="en-US" b="1" dirty="0" smtClean="0">
              <a:latin typeface="Trajan Pro" pitchFamily="18" charset="0"/>
            </a:rPr>
            <a:t>Leadership/Service Awards</a:t>
          </a:r>
          <a:endParaRPr lang="en-US" b="1" dirty="0">
            <a:latin typeface="Trajan Pro" pitchFamily="18" charset="0"/>
          </a:endParaRPr>
        </a:p>
      </dgm:t>
    </dgm:pt>
    <dgm:pt modelId="{052B56D2-68CD-4567-92B4-54935531A36E}" type="parTrans" cxnId="{320289F4-320D-4F1D-9164-1660C2DB2008}">
      <dgm:prSet/>
      <dgm:spPr/>
      <dgm:t>
        <a:bodyPr/>
        <a:lstStyle/>
        <a:p>
          <a:endParaRPr lang="en-US"/>
        </a:p>
      </dgm:t>
    </dgm:pt>
    <dgm:pt modelId="{C5320D04-5027-4625-B495-938B97B39FC9}" type="sibTrans" cxnId="{320289F4-320D-4F1D-9164-1660C2DB2008}">
      <dgm:prSet/>
      <dgm:spPr/>
      <dgm:t>
        <a:bodyPr/>
        <a:lstStyle/>
        <a:p>
          <a:endParaRPr lang="en-US"/>
        </a:p>
      </dgm:t>
    </dgm:pt>
    <dgm:pt modelId="{DCF5E67D-7B3C-4CA5-80A4-201887FD90D0}">
      <dgm:prSet phldrT="[Text]"/>
      <dgm:spPr/>
      <dgm:t>
        <a:bodyPr/>
        <a:lstStyle/>
        <a:p>
          <a:r>
            <a:rPr lang="en-US" b="1" dirty="0" smtClean="0">
              <a:latin typeface="Trajan Pro" pitchFamily="18" charset="0"/>
            </a:rPr>
            <a:t>Scholarship Awards</a:t>
          </a:r>
          <a:endParaRPr lang="en-US" b="1" dirty="0">
            <a:latin typeface="Trajan Pro" pitchFamily="18" charset="0"/>
          </a:endParaRPr>
        </a:p>
      </dgm:t>
    </dgm:pt>
    <dgm:pt modelId="{09D9C33F-7522-4323-A34E-9E667904A4D0}" type="parTrans" cxnId="{128680E3-9D27-4983-98EB-04A964191544}">
      <dgm:prSet/>
      <dgm:spPr/>
      <dgm:t>
        <a:bodyPr/>
        <a:lstStyle/>
        <a:p>
          <a:endParaRPr lang="en-US"/>
        </a:p>
      </dgm:t>
    </dgm:pt>
    <dgm:pt modelId="{EAD1E1D3-1251-4FEF-A7A0-CA538D0DD71A}" type="sibTrans" cxnId="{128680E3-9D27-4983-98EB-04A964191544}">
      <dgm:prSet/>
      <dgm:spPr/>
      <dgm:t>
        <a:bodyPr/>
        <a:lstStyle/>
        <a:p>
          <a:endParaRPr lang="en-US"/>
        </a:p>
      </dgm:t>
    </dgm:pt>
    <dgm:pt modelId="{35ADDAD9-24D4-4B5C-BD23-304D217F8BB4}" type="pres">
      <dgm:prSet presAssocID="{1C76CB2E-C0FF-446B-95B6-CDA390E485E2}" presName="compositeShape" presStyleCnt="0">
        <dgm:presLayoutVars>
          <dgm:chMax val="7"/>
          <dgm:dir/>
          <dgm:resizeHandles val="exact"/>
        </dgm:presLayoutVars>
      </dgm:prSet>
      <dgm:spPr/>
    </dgm:pt>
    <dgm:pt modelId="{2B1038C0-6C84-4C86-BAF0-77E502CA2900}" type="pres">
      <dgm:prSet presAssocID="{BF128DA6-EBCC-42F0-AD17-FB9513B701E8}" presName="circ1" presStyleLbl="vennNode1" presStyleIdx="0" presStyleCnt="3"/>
      <dgm:spPr/>
      <dgm:t>
        <a:bodyPr/>
        <a:lstStyle/>
        <a:p>
          <a:endParaRPr lang="en-US"/>
        </a:p>
      </dgm:t>
    </dgm:pt>
    <dgm:pt modelId="{2AD6D0BB-D0FB-4623-A0E7-9CDAA3728F8D}" type="pres">
      <dgm:prSet presAssocID="{BF128DA6-EBCC-42F0-AD17-FB9513B701E8}" presName="circ1Tx" presStyleLbl="revTx" presStyleIdx="0" presStyleCnt="0">
        <dgm:presLayoutVars>
          <dgm:chMax val="0"/>
          <dgm:chPref val="0"/>
          <dgm:bulletEnabled val="1"/>
        </dgm:presLayoutVars>
      </dgm:prSet>
      <dgm:spPr/>
      <dgm:t>
        <a:bodyPr/>
        <a:lstStyle/>
        <a:p>
          <a:endParaRPr lang="en-US"/>
        </a:p>
      </dgm:t>
    </dgm:pt>
    <dgm:pt modelId="{83238842-E43A-40EB-889D-CAF26EB4483A}" type="pres">
      <dgm:prSet presAssocID="{F932220F-0EFC-4AB0-883E-0197C8FFCDBA}" presName="circ2" presStyleLbl="vennNode1" presStyleIdx="1" presStyleCnt="3"/>
      <dgm:spPr/>
      <dgm:t>
        <a:bodyPr/>
        <a:lstStyle/>
        <a:p>
          <a:endParaRPr lang="en-US"/>
        </a:p>
      </dgm:t>
    </dgm:pt>
    <dgm:pt modelId="{1CD820A4-8C6D-4B9A-A11C-9593EA6D266A}" type="pres">
      <dgm:prSet presAssocID="{F932220F-0EFC-4AB0-883E-0197C8FFCDBA}" presName="circ2Tx" presStyleLbl="revTx" presStyleIdx="0" presStyleCnt="0">
        <dgm:presLayoutVars>
          <dgm:chMax val="0"/>
          <dgm:chPref val="0"/>
          <dgm:bulletEnabled val="1"/>
        </dgm:presLayoutVars>
      </dgm:prSet>
      <dgm:spPr/>
      <dgm:t>
        <a:bodyPr/>
        <a:lstStyle/>
        <a:p>
          <a:endParaRPr lang="en-US"/>
        </a:p>
      </dgm:t>
    </dgm:pt>
    <dgm:pt modelId="{E79520D8-109B-478B-B721-3B10CDFD8D2D}" type="pres">
      <dgm:prSet presAssocID="{DCF5E67D-7B3C-4CA5-80A4-201887FD90D0}" presName="circ3" presStyleLbl="vennNode1" presStyleIdx="2" presStyleCnt="3"/>
      <dgm:spPr/>
      <dgm:t>
        <a:bodyPr/>
        <a:lstStyle/>
        <a:p>
          <a:endParaRPr lang="en-US"/>
        </a:p>
      </dgm:t>
    </dgm:pt>
    <dgm:pt modelId="{CFE9E603-D694-4431-B6DB-7316446F9A52}" type="pres">
      <dgm:prSet presAssocID="{DCF5E67D-7B3C-4CA5-80A4-201887FD90D0}" presName="circ3Tx" presStyleLbl="revTx" presStyleIdx="0" presStyleCnt="0">
        <dgm:presLayoutVars>
          <dgm:chMax val="0"/>
          <dgm:chPref val="0"/>
          <dgm:bulletEnabled val="1"/>
        </dgm:presLayoutVars>
      </dgm:prSet>
      <dgm:spPr/>
      <dgm:t>
        <a:bodyPr/>
        <a:lstStyle/>
        <a:p>
          <a:endParaRPr lang="en-US"/>
        </a:p>
      </dgm:t>
    </dgm:pt>
  </dgm:ptLst>
  <dgm:cxnLst>
    <dgm:cxn modelId="{320289F4-320D-4F1D-9164-1660C2DB2008}" srcId="{1C76CB2E-C0FF-446B-95B6-CDA390E485E2}" destId="{F932220F-0EFC-4AB0-883E-0197C8FFCDBA}" srcOrd="1" destOrd="0" parTransId="{052B56D2-68CD-4567-92B4-54935531A36E}" sibTransId="{C5320D04-5027-4625-B495-938B97B39FC9}"/>
    <dgm:cxn modelId="{93F26F62-10CB-40E5-8CEB-4A35A63687B1}" type="presOf" srcId="{DCF5E67D-7B3C-4CA5-80A4-201887FD90D0}" destId="{CFE9E603-D694-4431-B6DB-7316446F9A52}" srcOrd="1" destOrd="0" presId="urn:microsoft.com/office/officeart/2005/8/layout/venn1"/>
    <dgm:cxn modelId="{F475542E-F969-4B78-8D34-B49354AA1D62}" type="presOf" srcId="{BF128DA6-EBCC-42F0-AD17-FB9513B701E8}" destId="{2B1038C0-6C84-4C86-BAF0-77E502CA2900}" srcOrd="0" destOrd="0" presId="urn:microsoft.com/office/officeart/2005/8/layout/venn1"/>
    <dgm:cxn modelId="{57832B17-E754-49E1-8B79-0485B3C7F4A8}" type="presOf" srcId="{1C76CB2E-C0FF-446B-95B6-CDA390E485E2}" destId="{35ADDAD9-24D4-4B5C-BD23-304D217F8BB4}" srcOrd="0" destOrd="0" presId="urn:microsoft.com/office/officeart/2005/8/layout/venn1"/>
    <dgm:cxn modelId="{58B165FB-6393-4B24-B2B8-4860E685FAFE}" type="presOf" srcId="{F932220F-0EFC-4AB0-883E-0197C8FFCDBA}" destId="{1CD820A4-8C6D-4B9A-A11C-9593EA6D266A}" srcOrd="1" destOrd="0" presId="urn:microsoft.com/office/officeart/2005/8/layout/venn1"/>
    <dgm:cxn modelId="{6524892D-DEE6-4ADD-BA3F-FD518A18208F}" type="presOf" srcId="{DCF5E67D-7B3C-4CA5-80A4-201887FD90D0}" destId="{E79520D8-109B-478B-B721-3B10CDFD8D2D}" srcOrd="0" destOrd="0" presId="urn:microsoft.com/office/officeart/2005/8/layout/venn1"/>
    <dgm:cxn modelId="{5B9315C6-026D-49E5-97D7-C9A077D78567}" type="presOf" srcId="{BF128DA6-EBCC-42F0-AD17-FB9513B701E8}" destId="{2AD6D0BB-D0FB-4623-A0E7-9CDAA3728F8D}" srcOrd="1" destOrd="0" presId="urn:microsoft.com/office/officeart/2005/8/layout/venn1"/>
    <dgm:cxn modelId="{128680E3-9D27-4983-98EB-04A964191544}" srcId="{1C76CB2E-C0FF-446B-95B6-CDA390E485E2}" destId="{DCF5E67D-7B3C-4CA5-80A4-201887FD90D0}" srcOrd="2" destOrd="0" parTransId="{09D9C33F-7522-4323-A34E-9E667904A4D0}" sibTransId="{EAD1E1D3-1251-4FEF-A7A0-CA538D0DD71A}"/>
    <dgm:cxn modelId="{62B1DDE0-D4BF-4C1A-95EA-441C501D6330}" srcId="{1C76CB2E-C0FF-446B-95B6-CDA390E485E2}" destId="{BF128DA6-EBCC-42F0-AD17-FB9513B701E8}" srcOrd="0" destOrd="0" parTransId="{B57DC445-01B5-44A2-A9AB-9CC1B7C056B4}" sibTransId="{A91EC3F1-1785-423C-86F6-C5C11978EFB5}"/>
    <dgm:cxn modelId="{CFBA4DAF-AF4B-49FC-86CF-9F453F0CE07E}" type="presOf" srcId="{F932220F-0EFC-4AB0-883E-0197C8FFCDBA}" destId="{83238842-E43A-40EB-889D-CAF26EB4483A}" srcOrd="0" destOrd="0" presId="urn:microsoft.com/office/officeart/2005/8/layout/venn1"/>
    <dgm:cxn modelId="{0B2419BB-C6A0-4E41-A344-A7E67E0169CB}" type="presParOf" srcId="{35ADDAD9-24D4-4B5C-BD23-304D217F8BB4}" destId="{2B1038C0-6C84-4C86-BAF0-77E502CA2900}" srcOrd="0" destOrd="0" presId="urn:microsoft.com/office/officeart/2005/8/layout/venn1"/>
    <dgm:cxn modelId="{0042434A-2917-4541-89DF-336BB79F8E05}" type="presParOf" srcId="{35ADDAD9-24D4-4B5C-BD23-304D217F8BB4}" destId="{2AD6D0BB-D0FB-4623-A0E7-9CDAA3728F8D}" srcOrd="1" destOrd="0" presId="urn:microsoft.com/office/officeart/2005/8/layout/venn1"/>
    <dgm:cxn modelId="{046804FC-D028-4F2A-B136-5DD2C36FD8E9}" type="presParOf" srcId="{35ADDAD9-24D4-4B5C-BD23-304D217F8BB4}" destId="{83238842-E43A-40EB-889D-CAF26EB4483A}" srcOrd="2" destOrd="0" presId="urn:microsoft.com/office/officeart/2005/8/layout/venn1"/>
    <dgm:cxn modelId="{604276BC-AE8A-45A9-82E1-8F8CF47B3EC2}" type="presParOf" srcId="{35ADDAD9-24D4-4B5C-BD23-304D217F8BB4}" destId="{1CD820A4-8C6D-4B9A-A11C-9593EA6D266A}" srcOrd="3" destOrd="0" presId="urn:microsoft.com/office/officeart/2005/8/layout/venn1"/>
    <dgm:cxn modelId="{CFB079BD-4326-4847-9E6D-2BD58B48ED53}" type="presParOf" srcId="{35ADDAD9-24D4-4B5C-BD23-304D217F8BB4}" destId="{E79520D8-109B-478B-B721-3B10CDFD8D2D}" srcOrd="4" destOrd="0" presId="urn:microsoft.com/office/officeart/2005/8/layout/venn1"/>
    <dgm:cxn modelId="{F1A8407E-F27C-427D-B842-1E2DA3B39629}" type="presParOf" srcId="{35ADDAD9-24D4-4B5C-BD23-304D217F8BB4}" destId="{CFE9E603-D694-4431-B6DB-7316446F9A52}"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F428A1D-C6C2-4FE5-AD4F-D1883A2DB565}" type="doc">
      <dgm:prSet loTypeId="urn:microsoft.com/office/officeart/2005/8/layout/venn3" loCatId="relationship" qsTypeId="urn:microsoft.com/office/officeart/2005/8/quickstyle/3d2#8" qsCatId="3D" csTypeId="urn:microsoft.com/office/officeart/2005/8/colors/colorful2" csCatId="colorful" phldr="1"/>
      <dgm:spPr/>
      <dgm:t>
        <a:bodyPr/>
        <a:lstStyle/>
        <a:p>
          <a:endParaRPr lang="en-US"/>
        </a:p>
      </dgm:t>
    </dgm:pt>
    <dgm:pt modelId="{D58D0EBA-F4EA-40A7-B76B-7BC08F6F60F0}">
      <dgm:prSet phldrT="[Text]"/>
      <dgm:spPr/>
      <dgm:t>
        <a:bodyPr/>
        <a:lstStyle/>
        <a:p>
          <a:r>
            <a:rPr lang="en-US" b="1" dirty="0" smtClean="0">
              <a:latin typeface="Trajan Pro" pitchFamily="18" charset="0"/>
            </a:rPr>
            <a:t>Purpose</a:t>
          </a:r>
          <a:endParaRPr lang="en-US" b="1" dirty="0">
            <a:latin typeface="Trajan Pro" pitchFamily="18" charset="0"/>
          </a:endParaRPr>
        </a:p>
      </dgm:t>
    </dgm:pt>
    <dgm:pt modelId="{03812291-649D-4CF5-9996-EC3F9D0A6584}" type="parTrans" cxnId="{B930E4A3-CB21-4A88-B989-98DF780EEFC6}">
      <dgm:prSet/>
      <dgm:spPr/>
      <dgm:t>
        <a:bodyPr/>
        <a:lstStyle/>
        <a:p>
          <a:endParaRPr lang="en-US"/>
        </a:p>
      </dgm:t>
    </dgm:pt>
    <dgm:pt modelId="{A6746928-43EF-448B-99D5-D3A202195CEF}" type="sibTrans" cxnId="{B930E4A3-CB21-4A88-B989-98DF780EEFC6}">
      <dgm:prSet/>
      <dgm:spPr/>
      <dgm:t>
        <a:bodyPr/>
        <a:lstStyle/>
        <a:p>
          <a:endParaRPr lang="en-US"/>
        </a:p>
      </dgm:t>
    </dgm:pt>
    <dgm:pt modelId="{66999F24-4EAD-44D4-9F6F-A3C6EC0E8BEC}">
      <dgm:prSet phldrT="[Text]"/>
      <dgm:spPr/>
      <dgm:t>
        <a:bodyPr/>
        <a:lstStyle/>
        <a:p>
          <a:r>
            <a:rPr lang="en-US" b="1" dirty="0" smtClean="0">
              <a:latin typeface="Trajan Pro" pitchFamily="18" charset="0"/>
            </a:rPr>
            <a:t>Sections</a:t>
          </a:r>
          <a:endParaRPr lang="en-US" b="1" dirty="0">
            <a:latin typeface="Trajan Pro" pitchFamily="18" charset="0"/>
          </a:endParaRPr>
        </a:p>
      </dgm:t>
    </dgm:pt>
    <dgm:pt modelId="{A03F1BC9-B927-4D24-ABC2-DFFA25E30EA4}" type="parTrans" cxnId="{59F2CCD7-62C4-4CAC-A2DF-7BC50C350DE0}">
      <dgm:prSet/>
      <dgm:spPr/>
      <dgm:t>
        <a:bodyPr/>
        <a:lstStyle/>
        <a:p>
          <a:endParaRPr lang="en-US"/>
        </a:p>
      </dgm:t>
    </dgm:pt>
    <dgm:pt modelId="{F1E210BC-278F-48F1-9A4F-D928E0DF8DC0}" type="sibTrans" cxnId="{59F2CCD7-62C4-4CAC-A2DF-7BC50C350DE0}">
      <dgm:prSet/>
      <dgm:spPr/>
      <dgm:t>
        <a:bodyPr/>
        <a:lstStyle/>
        <a:p>
          <a:endParaRPr lang="en-US"/>
        </a:p>
      </dgm:t>
    </dgm:pt>
    <dgm:pt modelId="{C3A6406A-C93D-4647-B98E-D5CABE30DFEF}">
      <dgm:prSet phldrT="[Text]"/>
      <dgm:spPr/>
      <dgm:t>
        <a:bodyPr/>
        <a:lstStyle/>
        <a:p>
          <a:r>
            <a:rPr lang="en-US" b="1" dirty="0" smtClean="0">
              <a:latin typeface="Trajan Pro" pitchFamily="18" charset="0"/>
            </a:rPr>
            <a:t>Length</a:t>
          </a:r>
          <a:endParaRPr lang="en-US" b="1" dirty="0">
            <a:latin typeface="Trajan Pro" pitchFamily="18" charset="0"/>
          </a:endParaRPr>
        </a:p>
      </dgm:t>
    </dgm:pt>
    <dgm:pt modelId="{CCD9C3A6-D766-417D-8161-1D170933FB87}" type="parTrans" cxnId="{46F77B1E-A8A0-4A68-9A66-9D3B44745FB9}">
      <dgm:prSet/>
      <dgm:spPr/>
      <dgm:t>
        <a:bodyPr/>
        <a:lstStyle/>
        <a:p>
          <a:endParaRPr lang="en-US"/>
        </a:p>
      </dgm:t>
    </dgm:pt>
    <dgm:pt modelId="{D3270303-7BF4-4B8C-A6E2-305C64593A28}" type="sibTrans" cxnId="{46F77B1E-A8A0-4A68-9A66-9D3B44745FB9}">
      <dgm:prSet/>
      <dgm:spPr/>
      <dgm:t>
        <a:bodyPr/>
        <a:lstStyle/>
        <a:p>
          <a:endParaRPr lang="en-US"/>
        </a:p>
      </dgm:t>
    </dgm:pt>
    <dgm:pt modelId="{5B518B40-639A-4520-A704-61BCAC3C8341}" type="pres">
      <dgm:prSet presAssocID="{FF428A1D-C6C2-4FE5-AD4F-D1883A2DB565}" presName="Name0" presStyleCnt="0">
        <dgm:presLayoutVars>
          <dgm:dir/>
          <dgm:resizeHandles val="exact"/>
        </dgm:presLayoutVars>
      </dgm:prSet>
      <dgm:spPr/>
      <dgm:t>
        <a:bodyPr/>
        <a:lstStyle/>
        <a:p>
          <a:endParaRPr lang="en-US"/>
        </a:p>
      </dgm:t>
    </dgm:pt>
    <dgm:pt modelId="{ECDABD29-8CFE-4007-82E4-E540F3418D68}" type="pres">
      <dgm:prSet presAssocID="{D58D0EBA-F4EA-40A7-B76B-7BC08F6F60F0}" presName="Name5" presStyleLbl="vennNode1" presStyleIdx="0" presStyleCnt="3">
        <dgm:presLayoutVars>
          <dgm:bulletEnabled val="1"/>
        </dgm:presLayoutVars>
      </dgm:prSet>
      <dgm:spPr/>
      <dgm:t>
        <a:bodyPr/>
        <a:lstStyle/>
        <a:p>
          <a:endParaRPr lang="en-US"/>
        </a:p>
      </dgm:t>
    </dgm:pt>
    <dgm:pt modelId="{02D13ED1-0648-4E0A-A208-48A5D26F7664}" type="pres">
      <dgm:prSet presAssocID="{A6746928-43EF-448B-99D5-D3A202195CEF}" presName="space" presStyleCnt="0"/>
      <dgm:spPr/>
    </dgm:pt>
    <dgm:pt modelId="{C79EE018-5178-4B33-AD04-93006A3F8ED1}" type="pres">
      <dgm:prSet presAssocID="{66999F24-4EAD-44D4-9F6F-A3C6EC0E8BEC}" presName="Name5" presStyleLbl="vennNode1" presStyleIdx="1" presStyleCnt="3">
        <dgm:presLayoutVars>
          <dgm:bulletEnabled val="1"/>
        </dgm:presLayoutVars>
      </dgm:prSet>
      <dgm:spPr/>
      <dgm:t>
        <a:bodyPr/>
        <a:lstStyle/>
        <a:p>
          <a:endParaRPr lang="en-US"/>
        </a:p>
      </dgm:t>
    </dgm:pt>
    <dgm:pt modelId="{CCD0A669-C65E-4916-80EC-A36020E8BFD8}" type="pres">
      <dgm:prSet presAssocID="{F1E210BC-278F-48F1-9A4F-D928E0DF8DC0}" presName="space" presStyleCnt="0"/>
      <dgm:spPr/>
    </dgm:pt>
    <dgm:pt modelId="{34A701A9-9D98-4CE1-BAAB-AB5573CB3D2F}" type="pres">
      <dgm:prSet presAssocID="{C3A6406A-C93D-4647-B98E-D5CABE30DFEF}" presName="Name5" presStyleLbl="vennNode1" presStyleIdx="2" presStyleCnt="3">
        <dgm:presLayoutVars>
          <dgm:bulletEnabled val="1"/>
        </dgm:presLayoutVars>
      </dgm:prSet>
      <dgm:spPr/>
      <dgm:t>
        <a:bodyPr/>
        <a:lstStyle/>
        <a:p>
          <a:endParaRPr lang="en-US"/>
        </a:p>
      </dgm:t>
    </dgm:pt>
  </dgm:ptLst>
  <dgm:cxnLst>
    <dgm:cxn modelId="{84765F69-6E36-48E3-9DAC-4B9E43892938}" type="presOf" srcId="{66999F24-4EAD-44D4-9F6F-A3C6EC0E8BEC}" destId="{C79EE018-5178-4B33-AD04-93006A3F8ED1}" srcOrd="0" destOrd="0" presId="urn:microsoft.com/office/officeart/2005/8/layout/venn3"/>
    <dgm:cxn modelId="{46F77B1E-A8A0-4A68-9A66-9D3B44745FB9}" srcId="{FF428A1D-C6C2-4FE5-AD4F-D1883A2DB565}" destId="{C3A6406A-C93D-4647-B98E-D5CABE30DFEF}" srcOrd="2" destOrd="0" parTransId="{CCD9C3A6-D766-417D-8161-1D170933FB87}" sibTransId="{D3270303-7BF4-4B8C-A6E2-305C64593A28}"/>
    <dgm:cxn modelId="{0E758584-58CA-4C96-9331-D3C148A1F4CC}" type="presOf" srcId="{C3A6406A-C93D-4647-B98E-D5CABE30DFEF}" destId="{34A701A9-9D98-4CE1-BAAB-AB5573CB3D2F}" srcOrd="0" destOrd="0" presId="urn:microsoft.com/office/officeart/2005/8/layout/venn3"/>
    <dgm:cxn modelId="{59F2CCD7-62C4-4CAC-A2DF-7BC50C350DE0}" srcId="{FF428A1D-C6C2-4FE5-AD4F-D1883A2DB565}" destId="{66999F24-4EAD-44D4-9F6F-A3C6EC0E8BEC}" srcOrd="1" destOrd="0" parTransId="{A03F1BC9-B927-4D24-ABC2-DFFA25E30EA4}" sibTransId="{F1E210BC-278F-48F1-9A4F-D928E0DF8DC0}"/>
    <dgm:cxn modelId="{B930E4A3-CB21-4A88-B989-98DF780EEFC6}" srcId="{FF428A1D-C6C2-4FE5-AD4F-D1883A2DB565}" destId="{D58D0EBA-F4EA-40A7-B76B-7BC08F6F60F0}" srcOrd="0" destOrd="0" parTransId="{03812291-649D-4CF5-9996-EC3F9D0A6584}" sibTransId="{A6746928-43EF-448B-99D5-D3A202195CEF}"/>
    <dgm:cxn modelId="{F21EACB7-265D-41D1-895E-674E91A2F0FF}" type="presOf" srcId="{D58D0EBA-F4EA-40A7-B76B-7BC08F6F60F0}" destId="{ECDABD29-8CFE-4007-82E4-E540F3418D68}" srcOrd="0" destOrd="0" presId="urn:microsoft.com/office/officeart/2005/8/layout/venn3"/>
    <dgm:cxn modelId="{7021F2D8-414E-40B8-AD02-971BA6B40C74}" type="presOf" srcId="{FF428A1D-C6C2-4FE5-AD4F-D1883A2DB565}" destId="{5B518B40-639A-4520-A704-61BCAC3C8341}" srcOrd="0" destOrd="0" presId="urn:microsoft.com/office/officeart/2005/8/layout/venn3"/>
    <dgm:cxn modelId="{BD9139FC-6CC0-4D31-AD83-9606349C17D8}" type="presParOf" srcId="{5B518B40-639A-4520-A704-61BCAC3C8341}" destId="{ECDABD29-8CFE-4007-82E4-E540F3418D68}" srcOrd="0" destOrd="0" presId="urn:microsoft.com/office/officeart/2005/8/layout/venn3"/>
    <dgm:cxn modelId="{9D58A351-0688-406A-B734-73C21B0205BA}" type="presParOf" srcId="{5B518B40-639A-4520-A704-61BCAC3C8341}" destId="{02D13ED1-0648-4E0A-A208-48A5D26F7664}" srcOrd="1" destOrd="0" presId="urn:microsoft.com/office/officeart/2005/8/layout/venn3"/>
    <dgm:cxn modelId="{BDEC5BA0-BA30-4B80-97BB-F08DBE6739CE}" type="presParOf" srcId="{5B518B40-639A-4520-A704-61BCAC3C8341}" destId="{C79EE018-5178-4B33-AD04-93006A3F8ED1}" srcOrd="2" destOrd="0" presId="urn:microsoft.com/office/officeart/2005/8/layout/venn3"/>
    <dgm:cxn modelId="{865F6492-202A-41DA-A186-38D946E51991}" type="presParOf" srcId="{5B518B40-639A-4520-A704-61BCAC3C8341}" destId="{CCD0A669-C65E-4916-80EC-A36020E8BFD8}" srcOrd="3" destOrd="0" presId="urn:microsoft.com/office/officeart/2005/8/layout/venn3"/>
    <dgm:cxn modelId="{B6E44DF4-633D-4BE7-8446-6B7182B1EBBD}" type="presParOf" srcId="{5B518B40-639A-4520-A704-61BCAC3C8341}" destId="{34A701A9-9D98-4CE1-BAAB-AB5573CB3D2F}"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924AA08-070F-400D-93C4-1EE28F141E73}" type="doc">
      <dgm:prSet loTypeId="urn:microsoft.com/office/officeart/2005/8/layout/vList2" loCatId="list" qsTypeId="urn:microsoft.com/office/officeart/2005/8/quickstyle/3d2#9" qsCatId="3D" csTypeId="urn:microsoft.com/office/officeart/2005/8/colors/colorful1#6" csCatId="colorful" phldr="1"/>
      <dgm:spPr/>
      <dgm:t>
        <a:bodyPr/>
        <a:lstStyle/>
        <a:p>
          <a:endParaRPr lang="en-US"/>
        </a:p>
      </dgm:t>
    </dgm:pt>
    <dgm:pt modelId="{0C84AFC5-044E-4BD2-B862-0CAD29C79823}">
      <dgm:prSet phldrT="[Text]"/>
      <dgm:spPr/>
      <dgm:t>
        <a:bodyPr/>
        <a:lstStyle/>
        <a:p>
          <a:r>
            <a:rPr lang="en-US" dirty="0" smtClean="0">
              <a:latin typeface="Trajan Pro" pitchFamily="18" charset="0"/>
            </a:rPr>
            <a:t>Give yourself credit for the experiences you’ve had</a:t>
          </a:r>
          <a:endParaRPr lang="en-US" dirty="0">
            <a:latin typeface="Trajan Pro" pitchFamily="18" charset="0"/>
          </a:endParaRPr>
        </a:p>
      </dgm:t>
    </dgm:pt>
    <dgm:pt modelId="{0AB210ED-B778-48FA-BBDA-49A4EC30E57B}" type="parTrans" cxnId="{87D06621-D995-4CEF-9D00-CFB2A7F5698B}">
      <dgm:prSet/>
      <dgm:spPr/>
      <dgm:t>
        <a:bodyPr/>
        <a:lstStyle/>
        <a:p>
          <a:endParaRPr lang="en-US"/>
        </a:p>
      </dgm:t>
    </dgm:pt>
    <dgm:pt modelId="{85C75A72-DA7C-4B4D-A868-CA421096CB99}" type="sibTrans" cxnId="{87D06621-D995-4CEF-9D00-CFB2A7F5698B}">
      <dgm:prSet/>
      <dgm:spPr/>
      <dgm:t>
        <a:bodyPr/>
        <a:lstStyle/>
        <a:p>
          <a:endParaRPr lang="en-US"/>
        </a:p>
      </dgm:t>
    </dgm:pt>
    <dgm:pt modelId="{1E22DF67-05B4-4D9D-992A-ADE8B4BEA01F}">
      <dgm:prSet phldrT="[Text]"/>
      <dgm:spPr/>
      <dgm:t>
        <a:bodyPr/>
        <a:lstStyle/>
        <a:p>
          <a:r>
            <a:rPr lang="en-US" dirty="0" smtClean="0">
              <a:latin typeface="Trajan Pro" pitchFamily="18" charset="0"/>
            </a:rPr>
            <a:t>BE HONEST</a:t>
          </a:r>
          <a:endParaRPr lang="en-US" dirty="0">
            <a:latin typeface="Trajan Pro" pitchFamily="18" charset="0"/>
          </a:endParaRPr>
        </a:p>
      </dgm:t>
    </dgm:pt>
    <dgm:pt modelId="{6389EA04-71AB-43C3-85D7-8D2E29C82F3D}" type="parTrans" cxnId="{4A337663-A116-47E3-A32D-6980DD5C4853}">
      <dgm:prSet/>
      <dgm:spPr/>
      <dgm:t>
        <a:bodyPr/>
        <a:lstStyle/>
        <a:p>
          <a:endParaRPr lang="en-US"/>
        </a:p>
      </dgm:t>
    </dgm:pt>
    <dgm:pt modelId="{F38A15B6-8D6B-4B66-B073-66C32263B2A7}" type="sibTrans" cxnId="{4A337663-A116-47E3-A32D-6980DD5C4853}">
      <dgm:prSet/>
      <dgm:spPr/>
      <dgm:t>
        <a:bodyPr/>
        <a:lstStyle/>
        <a:p>
          <a:endParaRPr lang="en-US"/>
        </a:p>
      </dgm:t>
    </dgm:pt>
    <dgm:pt modelId="{6714FB5A-9CBF-454F-BCEE-08537558F8D7}">
      <dgm:prSet phldrT="[Text]"/>
      <dgm:spPr/>
      <dgm:t>
        <a:bodyPr/>
        <a:lstStyle/>
        <a:p>
          <a:r>
            <a:rPr lang="en-US" dirty="0" smtClean="0">
              <a:latin typeface="Trajan Pro" pitchFamily="18" charset="0"/>
            </a:rPr>
            <a:t>Be prepared to elaborate</a:t>
          </a:r>
          <a:endParaRPr lang="en-US" dirty="0">
            <a:latin typeface="Trajan Pro" pitchFamily="18" charset="0"/>
          </a:endParaRPr>
        </a:p>
      </dgm:t>
    </dgm:pt>
    <dgm:pt modelId="{1035EC61-949D-4913-8395-789D67C786AF}" type="parTrans" cxnId="{97C3760C-C1D0-4CE2-A191-3772973802EE}">
      <dgm:prSet/>
      <dgm:spPr/>
      <dgm:t>
        <a:bodyPr/>
        <a:lstStyle/>
        <a:p>
          <a:endParaRPr lang="en-US"/>
        </a:p>
      </dgm:t>
    </dgm:pt>
    <dgm:pt modelId="{C03655F4-7A84-4AEA-ACC7-D173897F878D}" type="sibTrans" cxnId="{97C3760C-C1D0-4CE2-A191-3772973802EE}">
      <dgm:prSet/>
      <dgm:spPr/>
      <dgm:t>
        <a:bodyPr/>
        <a:lstStyle/>
        <a:p>
          <a:endParaRPr lang="en-US"/>
        </a:p>
      </dgm:t>
    </dgm:pt>
    <dgm:pt modelId="{96ADF494-F121-44DE-8AFE-34F77E62E315}">
      <dgm:prSet phldrT="[Text]"/>
      <dgm:spPr/>
      <dgm:t>
        <a:bodyPr/>
        <a:lstStyle/>
        <a:p>
          <a:r>
            <a:rPr lang="en-US" dirty="0" smtClean="0">
              <a:latin typeface="Trajan Pro" pitchFamily="18" charset="0"/>
            </a:rPr>
            <a:t>Get multiple opinions</a:t>
          </a:r>
          <a:endParaRPr lang="en-US" dirty="0">
            <a:latin typeface="Trajan Pro" pitchFamily="18" charset="0"/>
          </a:endParaRPr>
        </a:p>
      </dgm:t>
    </dgm:pt>
    <dgm:pt modelId="{B7ABCF6F-A3F9-496F-9B6A-474AE7DDD9EF}" type="parTrans" cxnId="{5E778B78-28D6-495A-A1BD-9A926E3146A4}">
      <dgm:prSet/>
      <dgm:spPr/>
      <dgm:t>
        <a:bodyPr/>
        <a:lstStyle/>
        <a:p>
          <a:endParaRPr lang="en-US"/>
        </a:p>
      </dgm:t>
    </dgm:pt>
    <dgm:pt modelId="{17262860-4669-4015-8623-B377C2232060}" type="sibTrans" cxnId="{5E778B78-28D6-495A-A1BD-9A926E3146A4}">
      <dgm:prSet/>
      <dgm:spPr/>
      <dgm:t>
        <a:bodyPr/>
        <a:lstStyle/>
        <a:p>
          <a:endParaRPr lang="en-US"/>
        </a:p>
      </dgm:t>
    </dgm:pt>
    <dgm:pt modelId="{3207B3CA-B219-40A9-923D-4CFCB0646CFC}" type="pres">
      <dgm:prSet presAssocID="{B924AA08-070F-400D-93C4-1EE28F141E73}" presName="linear" presStyleCnt="0">
        <dgm:presLayoutVars>
          <dgm:animLvl val="lvl"/>
          <dgm:resizeHandles val="exact"/>
        </dgm:presLayoutVars>
      </dgm:prSet>
      <dgm:spPr/>
      <dgm:t>
        <a:bodyPr/>
        <a:lstStyle/>
        <a:p>
          <a:endParaRPr lang="en-US"/>
        </a:p>
      </dgm:t>
    </dgm:pt>
    <dgm:pt modelId="{6FDDBCB3-4CD9-4E8E-8E12-3ADA1D184896}" type="pres">
      <dgm:prSet presAssocID="{0C84AFC5-044E-4BD2-B862-0CAD29C79823}" presName="parentText" presStyleLbl="node1" presStyleIdx="0" presStyleCnt="4">
        <dgm:presLayoutVars>
          <dgm:chMax val="0"/>
          <dgm:bulletEnabled val="1"/>
        </dgm:presLayoutVars>
      </dgm:prSet>
      <dgm:spPr/>
      <dgm:t>
        <a:bodyPr/>
        <a:lstStyle/>
        <a:p>
          <a:endParaRPr lang="en-US"/>
        </a:p>
      </dgm:t>
    </dgm:pt>
    <dgm:pt modelId="{58799D8B-F24C-4030-9981-0132F35C8F20}" type="pres">
      <dgm:prSet presAssocID="{85C75A72-DA7C-4B4D-A868-CA421096CB99}" presName="spacer" presStyleCnt="0"/>
      <dgm:spPr/>
    </dgm:pt>
    <dgm:pt modelId="{8CC0F08F-8E48-4F43-850F-8E186895FF66}" type="pres">
      <dgm:prSet presAssocID="{1E22DF67-05B4-4D9D-992A-ADE8B4BEA01F}" presName="parentText" presStyleLbl="node1" presStyleIdx="1" presStyleCnt="4">
        <dgm:presLayoutVars>
          <dgm:chMax val="0"/>
          <dgm:bulletEnabled val="1"/>
        </dgm:presLayoutVars>
      </dgm:prSet>
      <dgm:spPr/>
      <dgm:t>
        <a:bodyPr/>
        <a:lstStyle/>
        <a:p>
          <a:endParaRPr lang="en-US"/>
        </a:p>
      </dgm:t>
    </dgm:pt>
    <dgm:pt modelId="{2C377B09-498E-44B5-9FB9-EE36291E920F}" type="pres">
      <dgm:prSet presAssocID="{F38A15B6-8D6B-4B66-B073-66C32263B2A7}" presName="spacer" presStyleCnt="0"/>
      <dgm:spPr/>
    </dgm:pt>
    <dgm:pt modelId="{B46A75BC-021D-43FC-A936-A31B31977BE1}" type="pres">
      <dgm:prSet presAssocID="{6714FB5A-9CBF-454F-BCEE-08537558F8D7}" presName="parentText" presStyleLbl="node1" presStyleIdx="2" presStyleCnt="4">
        <dgm:presLayoutVars>
          <dgm:chMax val="0"/>
          <dgm:bulletEnabled val="1"/>
        </dgm:presLayoutVars>
      </dgm:prSet>
      <dgm:spPr/>
      <dgm:t>
        <a:bodyPr/>
        <a:lstStyle/>
        <a:p>
          <a:endParaRPr lang="en-US"/>
        </a:p>
      </dgm:t>
    </dgm:pt>
    <dgm:pt modelId="{EEA4DC9A-E179-4EDD-AF3C-90BA53E19176}" type="pres">
      <dgm:prSet presAssocID="{C03655F4-7A84-4AEA-ACC7-D173897F878D}" presName="spacer" presStyleCnt="0"/>
      <dgm:spPr/>
    </dgm:pt>
    <dgm:pt modelId="{63ABA677-473F-47B1-9C43-080605E3D865}" type="pres">
      <dgm:prSet presAssocID="{96ADF494-F121-44DE-8AFE-34F77E62E315}" presName="parentText" presStyleLbl="node1" presStyleIdx="3" presStyleCnt="4">
        <dgm:presLayoutVars>
          <dgm:chMax val="0"/>
          <dgm:bulletEnabled val="1"/>
        </dgm:presLayoutVars>
      </dgm:prSet>
      <dgm:spPr/>
      <dgm:t>
        <a:bodyPr/>
        <a:lstStyle/>
        <a:p>
          <a:endParaRPr lang="en-US"/>
        </a:p>
      </dgm:t>
    </dgm:pt>
  </dgm:ptLst>
  <dgm:cxnLst>
    <dgm:cxn modelId="{EF61F3A1-6262-4E56-A605-CC20B594AD7D}" type="presOf" srcId="{0C84AFC5-044E-4BD2-B862-0CAD29C79823}" destId="{6FDDBCB3-4CD9-4E8E-8E12-3ADA1D184896}" srcOrd="0" destOrd="0" presId="urn:microsoft.com/office/officeart/2005/8/layout/vList2"/>
    <dgm:cxn modelId="{47B47EEE-6FB2-4F5D-B6B1-C97B01F83FCF}" type="presOf" srcId="{6714FB5A-9CBF-454F-BCEE-08537558F8D7}" destId="{B46A75BC-021D-43FC-A936-A31B31977BE1}" srcOrd="0" destOrd="0" presId="urn:microsoft.com/office/officeart/2005/8/layout/vList2"/>
    <dgm:cxn modelId="{87D06621-D995-4CEF-9D00-CFB2A7F5698B}" srcId="{B924AA08-070F-400D-93C4-1EE28F141E73}" destId="{0C84AFC5-044E-4BD2-B862-0CAD29C79823}" srcOrd="0" destOrd="0" parTransId="{0AB210ED-B778-48FA-BBDA-49A4EC30E57B}" sibTransId="{85C75A72-DA7C-4B4D-A868-CA421096CB99}"/>
    <dgm:cxn modelId="{85DDFB92-0ADA-49A8-827E-FCAD54C688FE}" type="presOf" srcId="{1E22DF67-05B4-4D9D-992A-ADE8B4BEA01F}" destId="{8CC0F08F-8E48-4F43-850F-8E186895FF66}" srcOrd="0" destOrd="0" presId="urn:microsoft.com/office/officeart/2005/8/layout/vList2"/>
    <dgm:cxn modelId="{787DC4C0-8399-4BD4-BF6E-A33A18ED27EE}" type="presOf" srcId="{B924AA08-070F-400D-93C4-1EE28F141E73}" destId="{3207B3CA-B219-40A9-923D-4CFCB0646CFC}" srcOrd="0" destOrd="0" presId="urn:microsoft.com/office/officeart/2005/8/layout/vList2"/>
    <dgm:cxn modelId="{751DECCE-517B-4437-875F-1B6C6F24AAA3}" type="presOf" srcId="{96ADF494-F121-44DE-8AFE-34F77E62E315}" destId="{63ABA677-473F-47B1-9C43-080605E3D865}" srcOrd="0" destOrd="0" presId="urn:microsoft.com/office/officeart/2005/8/layout/vList2"/>
    <dgm:cxn modelId="{4A337663-A116-47E3-A32D-6980DD5C4853}" srcId="{B924AA08-070F-400D-93C4-1EE28F141E73}" destId="{1E22DF67-05B4-4D9D-992A-ADE8B4BEA01F}" srcOrd="1" destOrd="0" parTransId="{6389EA04-71AB-43C3-85D7-8D2E29C82F3D}" sibTransId="{F38A15B6-8D6B-4B66-B073-66C32263B2A7}"/>
    <dgm:cxn modelId="{97C3760C-C1D0-4CE2-A191-3772973802EE}" srcId="{B924AA08-070F-400D-93C4-1EE28F141E73}" destId="{6714FB5A-9CBF-454F-BCEE-08537558F8D7}" srcOrd="2" destOrd="0" parTransId="{1035EC61-949D-4913-8395-789D67C786AF}" sibTransId="{C03655F4-7A84-4AEA-ACC7-D173897F878D}"/>
    <dgm:cxn modelId="{5E778B78-28D6-495A-A1BD-9A926E3146A4}" srcId="{B924AA08-070F-400D-93C4-1EE28F141E73}" destId="{96ADF494-F121-44DE-8AFE-34F77E62E315}" srcOrd="3" destOrd="0" parTransId="{B7ABCF6F-A3F9-496F-9B6A-474AE7DDD9EF}" sibTransId="{17262860-4669-4015-8623-B377C2232060}"/>
    <dgm:cxn modelId="{AF8C425E-1B6E-4734-A4CF-46C308493E8C}" type="presParOf" srcId="{3207B3CA-B219-40A9-923D-4CFCB0646CFC}" destId="{6FDDBCB3-4CD9-4E8E-8E12-3ADA1D184896}" srcOrd="0" destOrd="0" presId="urn:microsoft.com/office/officeart/2005/8/layout/vList2"/>
    <dgm:cxn modelId="{DCBDA2A2-B83D-48F6-BD9F-1C2959B6F1F1}" type="presParOf" srcId="{3207B3CA-B219-40A9-923D-4CFCB0646CFC}" destId="{58799D8B-F24C-4030-9981-0132F35C8F20}" srcOrd="1" destOrd="0" presId="urn:microsoft.com/office/officeart/2005/8/layout/vList2"/>
    <dgm:cxn modelId="{C06E6648-9ED6-42B8-AD11-B4E7B95FF7B1}" type="presParOf" srcId="{3207B3CA-B219-40A9-923D-4CFCB0646CFC}" destId="{8CC0F08F-8E48-4F43-850F-8E186895FF66}" srcOrd="2" destOrd="0" presId="urn:microsoft.com/office/officeart/2005/8/layout/vList2"/>
    <dgm:cxn modelId="{8891D4A2-1DDD-411A-9B7C-F3227A843081}" type="presParOf" srcId="{3207B3CA-B219-40A9-923D-4CFCB0646CFC}" destId="{2C377B09-498E-44B5-9FB9-EE36291E920F}" srcOrd="3" destOrd="0" presId="urn:microsoft.com/office/officeart/2005/8/layout/vList2"/>
    <dgm:cxn modelId="{ECE1787D-43B9-4B29-9F05-7FFB1CA53EBA}" type="presParOf" srcId="{3207B3CA-B219-40A9-923D-4CFCB0646CFC}" destId="{B46A75BC-021D-43FC-A936-A31B31977BE1}" srcOrd="4" destOrd="0" presId="urn:microsoft.com/office/officeart/2005/8/layout/vList2"/>
    <dgm:cxn modelId="{836780D6-05A4-45D4-8826-51C3D3E43303}" type="presParOf" srcId="{3207B3CA-B219-40A9-923D-4CFCB0646CFC}" destId="{EEA4DC9A-E179-4EDD-AF3C-90BA53E19176}" srcOrd="5" destOrd="0" presId="urn:microsoft.com/office/officeart/2005/8/layout/vList2"/>
    <dgm:cxn modelId="{A5A0B957-7159-487C-8186-B70D9DB3E0FE}" type="presParOf" srcId="{3207B3CA-B219-40A9-923D-4CFCB0646CFC}" destId="{63ABA677-473F-47B1-9C43-080605E3D86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25CE9DB-434A-4BDA-8AA5-FDD345E5F4A9}" type="doc">
      <dgm:prSet loTypeId="urn:microsoft.com/office/officeart/2005/8/layout/arrow2" loCatId="process" qsTypeId="urn:microsoft.com/office/officeart/2005/8/quickstyle/3d1" qsCatId="3D" csTypeId="urn:microsoft.com/office/officeart/2005/8/colors/accent0_3" csCatId="mainScheme" phldr="1"/>
      <dgm:spPr/>
    </dgm:pt>
    <dgm:pt modelId="{8F33F133-7DDE-44A9-A15F-F0166796798A}">
      <dgm:prSet phldrT="[Text]" custT="1"/>
      <dgm:spPr/>
      <dgm:t>
        <a:bodyPr/>
        <a:lstStyle/>
        <a:p>
          <a:r>
            <a:rPr lang="en-US" sz="1200" b="1" dirty="0" smtClean="0">
              <a:latin typeface="Trajan Pro" pitchFamily="18" charset="0"/>
            </a:rPr>
            <a:t>Drop-in Counseling </a:t>
          </a:r>
          <a:endParaRPr lang="en-US" sz="1200" b="1" dirty="0">
            <a:latin typeface="Trajan Pro" pitchFamily="18" charset="0"/>
          </a:endParaRPr>
        </a:p>
      </dgm:t>
    </dgm:pt>
    <dgm:pt modelId="{283DED8B-86FB-44C9-8AD5-48C6341F8206}" type="parTrans" cxnId="{CAD9DA8A-AF16-417F-A6E4-7A6803386A5D}">
      <dgm:prSet/>
      <dgm:spPr/>
      <dgm:t>
        <a:bodyPr/>
        <a:lstStyle/>
        <a:p>
          <a:endParaRPr lang="en-US"/>
        </a:p>
      </dgm:t>
    </dgm:pt>
    <dgm:pt modelId="{302FCD7A-EBD9-4B6C-BD7D-D7D692A6B0E9}" type="sibTrans" cxnId="{CAD9DA8A-AF16-417F-A6E4-7A6803386A5D}">
      <dgm:prSet/>
      <dgm:spPr/>
      <dgm:t>
        <a:bodyPr/>
        <a:lstStyle/>
        <a:p>
          <a:endParaRPr lang="en-US"/>
        </a:p>
      </dgm:t>
    </dgm:pt>
    <dgm:pt modelId="{79EB15A3-BB86-485B-A893-E1C07C6E2BCC}">
      <dgm:prSet phldrT="[Text]" custT="1"/>
      <dgm:spPr/>
      <dgm:t>
        <a:bodyPr/>
        <a:lstStyle/>
        <a:p>
          <a:r>
            <a:rPr lang="en-US" sz="1200" b="1" dirty="0" smtClean="0">
              <a:latin typeface="Trajan Pro" pitchFamily="18" charset="0"/>
            </a:rPr>
            <a:t>Mock Interviews</a:t>
          </a:r>
          <a:endParaRPr lang="en-US" sz="1200" b="1" dirty="0">
            <a:latin typeface="Trajan Pro" pitchFamily="18" charset="0"/>
          </a:endParaRPr>
        </a:p>
      </dgm:t>
    </dgm:pt>
    <dgm:pt modelId="{5ACF7650-11EC-4CC5-ADBB-B80056898CA2}" type="parTrans" cxnId="{054A51A3-7181-49F0-AC1C-BE8E0EEDBCC1}">
      <dgm:prSet/>
      <dgm:spPr/>
      <dgm:t>
        <a:bodyPr/>
        <a:lstStyle/>
        <a:p>
          <a:endParaRPr lang="en-US"/>
        </a:p>
      </dgm:t>
    </dgm:pt>
    <dgm:pt modelId="{BE1AFB04-47B6-4269-8DB0-7B95471C70EC}" type="sibTrans" cxnId="{054A51A3-7181-49F0-AC1C-BE8E0EEDBCC1}">
      <dgm:prSet/>
      <dgm:spPr/>
      <dgm:t>
        <a:bodyPr/>
        <a:lstStyle/>
        <a:p>
          <a:endParaRPr lang="en-US"/>
        </a:p>
      </dgm:t>
    </dgm:pt>
    <dgm:pt modelId="{565CBEE0-3AF1-43B4-9171-43D3EFB95306}">
      <dgm:prSet phldrT="[Text]" custT="1"/>
      <dgm:spPr/>
      <dgm:t>
        <a:bodyPr/>
        <a:lstStyle/>
        <a:p>
          <a:r>
            <a:rPr lang="en-US" sz="1200" b="1" dirty="0" smtClean="0">
              <a:latin typeface="Trajan Pro" pitchFamily="18" charset="0"/>
            </a:rPr>
            <a:t>Individual Career Counseling</a:t>
          </a:r>
          <a:endParaRPr lang="en-US" sz="1200" b="1" dirty="0">
            <a:latin typeface="Trajan Pro" pitchFamily="18" charset="0"/>
          </a:endParaRPr>
        </a:p>
      </dgm:t>
    </dgm:pt>
    <dgm:pt modelId="{0B6AC1E9-CC1E-4A28-AA1C-01CB98A41B8D}" type="parTrans" cxnId="{9815467F-F2DC-4577-A800-20CB94BDF69A}">
      <dgm:prSet/>
      <dgm:spPr/>
      <dgm:t>
        <a:bodyPr/>
        <a:lstStyle/>
        <a:p>
          <a:endParaRPr lang="en-US"/>
        </a:p>
      </dgm:t>
    </dgm:pt>
    <dgm:pt modelId="{781260A4-F7D5-4D80-8369-1151817201FD}" type="sibTrans" cxnId="{9815467F-F2DC-4577-A800-20CB94BDF69A}">
      <dgm:prSet/>
      <dgm:spPr/>
      <dgm:t>
        <a:bodyPr/>
        <a:lstStyle/>
        <a:p>
          <a:endParaRPr lang="en-US"/>
        </a:p>
      </dgm:t>
    </dgm:pt>
    <dgm:pt modelId="{6D571121-038F-441B-8C46-C40EB58DE0E0}">
      <dgm:prSet phldrT="[Text]" custT="1"/>
      <dgm:spPr/>
      <dgm:t>
        <a:bodyPr/>
        <a:lstStyle/>
        <a:p>
          <a:r>
            <a:rPr lang="en-US" sz="1200" b="1" dirty="0" smtClean="0">
              <a:latin typeface="Trajan Pro" pitchFamily="18" charset="0"/>
            </a:rPr>
            <a:t>Career Services Website</a:t>
          </a:r>
          <a:endParaRPr lang="en-US" sz="1200" b="1" dirty="0">
            <a:latin typeface="Trajan Pro" pitchFamily="18" charset="0"/>
          </a:endParaRPr>
        </a:p>
      </dgm:t>
    </dgm:pt>
    <dgm:pt modelId="{59EC66AF-4632-4071-A273-5E38ED9E9B64}" type="parTrans" cxnId="{3EECD385-0B96-4456-9A54-8C50E09F1EEA}">
      <dgm:prSet/>
      <dgm:spPr/>
      <dgm:t>
        <a:bodyPr/>
        <a:lstStyle/>
        <a:p>
          <a:endParaRPr lang="en-US"/>
        </a:p>
      </dgm:t>
    </dgm:pt>
    <dgm:pt modelId="{FBF83279-141A-4AF8-A379-742B3EFF48B4}" type="sibTrans" cxnId="{3EECD385-0B96-4456-9A54-8C50E09F1EEA}">
      <dgm:prSet/>
      <dgm:spPr/>
      <dgm:t>
        <a:bodyPr/>
        <a:lstStyle/>
        <a:p>
          <a:endParaRPr lang="en-US"/>
        </a:p>
      </dgm:t>
    </dgm:pt>
    <dgm:pt modelId="{8F34338D-5CEC-4079-B68B-0CD47400CB8D}">
      <dgm:prSet phldrT="[Text]" custT="1"/>
      <dgm:spPr/>
      <dgm:t>
        <a:bodyPr/>
        <a:lstStyle/>
        <a:p>
          <a:r>
            <a:rPr lang="en-US" sz="1200" b="1" dirty="0" smtClean="0">
              <a:latin typeface="Trajan Pro" pitchFamily="18" charset="0"/>
            </a:rPr>
            <a:t>Career Resource Library</a:t>
          </a:r>
          <a:endParaRPr lang="en-US" sz="1200" b="1" dirty="0">
            <a:latin typeface="Trajan Pro" pitchFamily="18" charset="0"/>
          </a:endParaRPr>
        </a:p>
      </dgm:t>
    </dgm:pt>
    <dgm:pt modelId="{3A6223E7-513A-4A74-8428-423038E67E51}" type="parTrans" cxnId="{237B37F6-EC22-453C-BA41-D2C15871BC59}">
      <dgm:prSet/>
      <dgm:spPr/>
      <dgm:t>
        <a:bodyPr/>
        <a:lstStyle/>
        <a:p>
          <a:endParaRPr lang="en-US"/>
        </a:p>
      </dgm:t>
    </dgm:pt>
    <dgm:pt modelId="{63ADDED9-2CE2-4D16-9B99-D6D82D0AE324}" type="sibTrans" cxnId="{237B37F6-EC22-453C-BA41-D2C15871BC59}">
      <dgm:prSet/>
      <dgm:spPr/>
      <dgm:t>
        <a:bodyPr/>
        <a:lstStyle/>
        <a:p>
          <a:endParaRPr lang="en-US"/>
        </a:p>
      </dgm:t>
    </dgm:pt>
    <dgm:pt modelId="{4785BC33-70D2-4B47-9780-662B1A0CBA15}" type="pres">
      <dgm:prSet presAssocID="{A25CE9DB-434A-4BDA-8AA5-FDD345E5F4A9}" presName="arrowDiagram" presStyleCnt="0">
        <dgm:presLayoutVars>
          <dgm:chMax val="5"/>
          <dgm:dir/>
          <dgm:resizeHandles val="exact"/>
        </dgm:presLayoutVars>
      </dgm:prSet>
      <dgm:spPr/>
    </dgm:pt>
    <dgm:pt modelId="{B2DA9860-AFC0-43CF-9EEB-8A6E8AD30398}" type="pres">
      <dgm:prSet presAssocID="{A25CE9DB-434A-4BDA-8AA5-FDD345E5F4A9}" presName="arrow" presStyleLbl="bgShp" presStyleIdx="0" presStyleCnt="1"/>
      <dgm:spPr/>
    </dgm:pt>
    <dgm:pt modelId="{C35DAC55-ADBE-4635-8B4A-979A53EADE92}" type="pres">
      <dgm:prSet presAssocID="{A25CE9DB-434A-4BDA-8AA5-FDD345E5F4A9}" presName="arrowDiagram5" presStyleCnt="0"/>
      <dgm:spPr/>
    </dgm:pt>
    <dgm:pt modelId="{B987B3AF-67BD-4EA2-88CD-6303F0906546}" type="pres">
      <dgm:prSet presAssocID="{6D571121-038F-441B-8C46-C40EB58DE0E0}" presName="bullet5a" presStyleLbl="node1" presStyleIdx="0" presStyleCnt="5"/>
      <dgm:spPr/>
    </dgm:pt>
    <dgm:pt modelId="{50CC5DF5-EB14-4FBA-BB60-8177C6C1D7E1}" type="pres">
      <dgm:prSet presAssocID="{6D571121-038F-441B-8C46-C40EB58DE0E0}" presName="textBox5a" presStyleLbl="revTx" presStyleIdx="0" presStyleCnt="5">
        <dgm:presLayoutVars>
          <dgm:bulletEnabled val="1"/>
        </dgm:presLayoutVars>
      </dgm:prSet>
      <dgm:spPr/>
      <dgm:t>
        <a:bodyPr/>
        <a:lstStyle/>
        <a:p>
          <a:endParaRPr lang="en-US"/>
        </a:p>
      </dgm:t>
    </dgm:pt>
    <dgm:pt modelId="{B60CC457-57B1-4BE4-8B79-F332FA24345B}" type="pres">
      <dgm:prSet presAssocID="{8F33F133-7DDE-44A9-A15F-F0166796798A}" presName="bullet5b" presStyleLbl="node1" presStyleIdx="1" presStyleCnt="5"/>
      <dgm:spPr/>
    </dgm:pt>
    <dgm:pt modelId="{4C10C203-B2C7-4EEE-B272-FDD206F5686B}" type="pres">
      <dgm:prSet presAssocID="{8F33F133-7DDE-44A9-A15F-F0166796798A}" presName="textBox5b" presStyleLbl="revTx" presStyleIdx="1" presStyleCnt="5">
        <dgm:presLayoutVars>
          <dgm:bulletEnabled val="1"/>
        </dgm:presLayoutVars>
      </dgm:prSet>
      <dgm:spPr/>
      <dgm:t>
        <a:bodyPr/>
        <a:lstStyle/>
        <a:p>
          <a:endParaRPr lang="en-US"/>
        </a:p>
      </dgm:t>
    </dgm:pt>
    <dgm:pt modelId="{0CE03861-F318-49ED-942E-19AD2E67316D}" type="pres">
      <dgm:prSet presAssocID="{79EB15A3-BB86-485B-A893-E1C07C6E2BCC}" presName="bullet5c" presStyleLbl="node1" presStyleIdx="2" presStyleCnt="5"/>
      <dgm:spPr/>
    </dgm:pt>
    <dgm:pt modelId="{72498463-A46F-4C1E-A361-7552713C2B02}" type="pres">
      <dgm:prSet presAssocID="{79EB15A3-BB86-485B-A893-E1C07C6E2BCC}" presName="textBox5c" presStyleLbl="revTx" presStyleIdx="2" presStyleCnt="5">
        <dgm:presLayoutVars>
          <dgm:bulletEnabled val="1"/>
        </dgm:presLayoutVars>
      </dgm:prSet>
      <dgm:spPr/>
      <dgm:t>
        <a:bodyPr/>
        <a:lstStyle/>
        <a:p>
          <a:endParaRPr lang="en-US"/>
        </a:p>
      </dgm:t>
    </dgm:pt>
    <dgm:pt modelId="{833618BB-3DD4-4B6F-954A-2367C6491CAD}" type="pres">
      <dgm:prSet presAssocID="{565CBEE0-3AF1-43B4-9171-43D3EFB95306}" presName="bullet5d" presStyleLbl="node1" presStyleIdx="3" presStyleCnt="5"/>
      <dgm:spPr/>
    </dgm:pt>
    <dgm:pt modelId="{9D20CF55-5DA0-4EF5-9412-FC51A003AC72}" type="pres">
      <dgm:prSet presAssocID="{565CBEE0-3AF1-43B4-9171-43D3EFB95306}" presName="textBox5d" presStyleLbl="revTx" presStyleIdx="3" presStyleCnt="5">
        <dgm:presLayoutVars>
          <dgm:bulletEnabled val="1"/>
        </dgm:presLayoutVars>
      </dgm:prSet>
      <dgm:spPr/>
      <dgm:t>
        <a:bodyPr/>
        <a:lstStyle/>
        <a:p>
          <a:endParaRPr lang="en-US"/>
        </a:p>
      </dgm:t>
    </dgm:pt>
    <dgm:pt modelId="{DD491BDD-9620-43FB-A272-9F2C0C30E051}" type="pres">
      <dgm:prSet presAssocID="{8F34338D-5CEC-4079-B68B-0CD47400CB8D}" presName="bullet5e" presStyleLbl="node1" presStyleIdx="4" presStyleCnt="5"/>
      <dgm:spPr/>
    </dgm:pt>
    <dgm:pt modelId="{AAC8ECDD-A02E-4A60-AAED-08BF9BC7D8CE}" type="pres">
      <dgm:prSet presAssocID="{8F34338D-5CEC-4079-B68B-0CD47400CB8D}" presName="textBox5e" presStyleLbl="revTx" presStyleIdx="4" presStyleCnt="5">
        <dgm:presLayoutVars>
          <dgm:bulletEnabled val="1"/>
        </dgm:presLayoutVars>
      </dgm:prSet>
      <dgm:spPr/>
      <dgm:t>
        <a:bodyPr/>
        <a:lstStyle/>
        <a:p>
          <a:endParaRPr lang="en-US"/>
        </a:p>
      </dgm:t>
    </dgm:pt>
  </dgm:ptLst>
  <dgm:cxnLst>
    <dgm:cxn modelId="{9149AC8D-B941-433D-A747-27003F4325E1}" type="presOf" srcId="{8F33F133-7DDE-44A9-A15F-F0166796798A}" destId="{4C10C203-B2C7-4EEE-B272-FDD206F5686B}" srcOrd="0" destOrd="0" presId="urn:microsoft.com/office/officeart/2005/8/layout/arrow2"/>
    <dgm:cxn modelId="{237B37F6-EC22-453C-BA41-D2C15871BC59}" srcId="{A25CE9DB-434A-4BDA-8AA5-FDD345E5F4A9}" destId="{8F34338D-5CEC-4079-B68B-0CD47400CB8D}" srcOrd="4" destOrd="0" parTransId="{3A6223E7-513A-4A74-8428-423038E67E51}" sibTransId="{63ADDED9-2CE2-4D16-9B99-D6D82D0AE324}"/>
    <dgm:cxn modelId="{9F70AC14-5726-4E50-9025-E4735E9B8689}" type="presOf" srcId="{565CBEE0-3AF1-43B4-9171-43D3EFB95306}" destId="{9D20CF55-5DA0-4EF5-9412-FC51A003AC72}" srcOrd="0" destOrd="0" presId="urn:microsoft.com/office/officeart/2005/8/layout/arrow2"/>
    <dgm:cxn modelId="{9815467F-F2DC-4577-A800-20CB94BDF69A}" srcId="{A25CE9DB-434A-4BDA-8AA5-FDD345E5F4A9}" destId="{565CBEE0-3AF1-43B4-9171-43D3EFB95306}" srcOrd="3" destOrd="0" parTransId="{0B6AC1E9-CC1E-4A28-AA1C-01CB98A41B8D}" sibTransId="{781260A4-F7D5-4D80-8369-1151817201FD}"/>
    <dgm:cxn modelId="{FE6BC931-8B8B-45A2-B8F3-910A06B33E47}" type="presOf" srcId="{A25CE9DB-434A-4BDA-8AA5-FDD345E5F4A9}" destId="{4785BC33-70D2-4B47-9780-662B1A0CBA15}" srcOrd="0" destOrd="0" presId="urn:microsoft.com/office/officeart/2005/8/layout/arrow2"/>
    <dgm:cxn modelId="{CBDFA6B9-1B04-4CE0-9375-6850EB317B92}" type="presOf" srcId="{8F34338D-5CEC-4079-B68B-0CD47400CB8D}" destId="{AAC8ECDD-A02E-4A60-AAED-08BF9BC7D8CE}" srcOrd="0" destOrd="0" presId="urn:microsoft.com/office/officeart/2005/8/layout/arrow2"/>
    <dgm:cxn modelId="{CAD9DA8A-AF16-417F-A6E4-7A6803386A5D}" srcId="{A25CE9DB-434A-4BDA-8AA5-FDD345E5F4A9}" destId="{8F33F133-7DDE-44A9-A15F-F0166796798A}" srcOrd="1" destOrd="0" parTransId="{283DED8B-86FB-44C9-8AD5-48C6341F8206}" sibTransId="{302FCD7A-EBD9-4B6C-BD7D-D7D692A6B0E9}"/>
    <dgm:cxn modelId="{3EECD385-0B96-4456-9A54-8C50E09F1EEA}" srcId="{A25CE9DB-434A-4BDA-8AA5-FDD345E5F4A9}" destId="{6D571121-038F-441B-8C46-C40EB58DE0E0}" srcOrd="0" destOrd="0" parTransId="{59EC66AF-4632-4071-A273-5E38ED9E9B64}" sibTransId="{FBF83279-141A-4AF8-A379-742B3EFF48B4}"/>
    <dgm:cxn modelId="{F915C48B-C351-4746-8D16-36D04406C167}" type="presOf" srcId="{79EB15A3-BB86-485B-A893-E1C07C6E2BCC}" destId="{72498463-A46F-4C1E-A361-7552713C2B02}" srcOrd="0" destOrd="0" presId="urn:microsoft.com/office/officeart/2005/8/layout/arrow2"/>
    <dgm:cxn modelId="{0F4D826E-FE38-4A83-A93F-165E1E31E68E}" type="presOf" srcId="{6D571121-038F-441B-8C46-C40EB58DE0E0}" destId="{50CC5DF5-EB14-4FBA-BB60-8177C6C1D7E1}" srcOrd="0" destOrd="0" presId="urn:microsoft.com/office/officeart/2005/8/layout/arrow2"/>
    <dgm:cxn modelId="{054A51A3-7181-49F0-AC1C-BE8E0EEDBCC1}" srcId="{A25CE9DB-434A-4BDA-8AA5-FDD345E5F4A9}" destId="{79EB15A3-BB86-485B-A893-E1C07C6E2BCC}" srcOrd="2" destOrd="0" parTransId="{5ACF7650-11EC-4CC5-ADBB-B80056898CA2}" sibTransId="{BE1AFB04-47B6-4269-8DB0-7B95471C70EC}"/>
    <dgm:cxn modelId="{28761E5D-829D-4AA6-902A-FD0084883E75}" type="presParOf" srcId="{4785BC33-70D2-4B47-9780-662B1A0CBA15}" destId="{B2DA9860-AFC0-43CF-9EEB-8A6E8AD30398}" srcOrd="0" destOrd="0" presId="urn:microsoft.com/office/officeart/2005/8/layout/arrow2"/>
    <dgm:cxn modelId="{EA4C16D2-D2A4-41F3-A705-6C2D83C8D6D2}" type="presParOf" srcId="{4785BC33-70D2-4B47-9780-662B1A0CBA15}" destId="{C35DAC55-ADBE-4635-8B4A-979A53EADE92}" srcOrd="1" destOrd="0" presId="urn:microsoft.com/office/officeart/2005/8/layout/arrow2"/>
    <dgm:cxn modelId="{FEBB82DC-B6C7-4189-A192-06A25A2E39C4}" type="presParOf" srcId="{C35DAC55-ADBE-4635-8B4A-979A53EADE92}" destId="{B987B3AF-67BD-4EA2-88CD-6303F0906546}" srcOrd="0" destOrd="0" presId="urn:microsoft.com/office/officeart/2005/8/layout/arrow2"/>
    <dgm:cxn modelId="{804DB920-0D54-488A-8345-05134FEC0C04}" type="presParOf" srcId="{C35DAC55-ADBE-4635-8B4A-979A53EADE92}" destId="{50CC5DF5-EB14-4FBA-BB60-8177C6C1D7E1}" srcOrd="1" destOrd="0" presId="urn:microsoft.com/office/officeart/2005/8/layout/arrow2"/>
    <dgm:cxn modelId="{6B3FED0E-3E6C-42C7-8012-039E7217E1F4}" type="presParOf" srcId="{C35DAC55-ADBE-4635-8B4A-979A53EADE92}" destId="{B60CC457-57B1-4BE4-8B79-F332FA24345B}" srcOrd="2" destOrd="0" presId="urn:microsoft.com/office/officeart/2005/8/layout/arrow2"/>
    <dgm:cxn modelId="{E55277A4-03A0-474B-8ECB-D3246781CF0B}" type="presParOf" srcId="{C35DAC55-ADBE-4635-8B4A-979A53EADE92}" destId="{4C10C203-B2C7-4EEE-B272-FDD206F5686B}" srcOrd="3" destOrd="0" presId="urn:microsoft.com/office/officeart/2005/8/layout/arrow2"/>
    <dgm:cxn modelId="{308359C3-C38F-42F0-A660-D0597D89621E}" type="presParOf" srcId="{C35DAC55-ADBE-4635-8B4A-979A53EADE92}" destId="{0CE03861-F318-49ED-942E-19AD2E67316D}" srcOrd="4" destOrd="0" presId="urn:microsoft.com/office/officeart/2005/8/layout/arrow2"/>
    <dgm:cxn modelId="{9C8FAD70-0BF5-4810-901D-2BBE6438A307}" type="presParOf" srcId="{C35DAC55-ADBE-4635-8B4A-979A53EADE92}" destId="{72498463-A46F-4C1E-A361-7552713C2B02}" srcOrd="5" destOrd="0" presId="urn:microsoft.com/office/officeart/2005/8/layout/arrow2"/>
    <dgm:cxn modelId="{8E8AC75D-9BD8-4752-B24C-2D18953A3B22}" type="presParOf" srcId="{C35DAC55-ADBE-4635-8B4A-979A53EADE92}" destId="{833618BB-3DD4-4B6F-954A-2367C6491CAD}" srcOrd="6" destOrd="0" presId="urn:microsoft.com/office/officeart/2005/8/layout/arrow2"/>
    <dgm:cxn modelId="{53AA9F18-32B9-4279-AFE3-D8DCC7C30EF6}" type="presParOf" srcId="{C35DAC55-ADBE-4635-8B4A-979A53EADE92}" destId="{9D20CF55-5DA0-4EF5-9412-FC51A003AC72}" srcOrd="7" destOrd="0" presId="urn:microsoft.com/office/officeart/2005/8/layout/arrow2"/>
    <dgm:cxn modelId="{26E5F4DA-C1AC-4A4F-92FC-6FC4ADD0EE1C}" type="presParOf" srcId="{C35DAC55-ADBE-4635-8B4A-979A53EADE92}" destId="{DD491BDD-9620-43FB-A272-9F2C0C30E051}" srcOrd="8" destOrd="0" presId="urn:microsoft.com/office/officeart/2005/8/layout/arrow2"/>
    <dgm:cxn modelId="{52D95E96-E18B-4168-9D99-9F0E29CFDB47}" type="presParOf" srcId="{C35DAC55-ADBE-4635-8B4A-979A53EADE92}" destId="{AAC8ECDD-A02E-4A60-AAED-08BF9BC7D8CE}"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FC1A92-D510-4CC6-B4AB-4A92B0E2BB84}" type="doc">
      <dgm:prSet loTypeId="urn:microsoft.com/office/officeart/2005/8/layout/hProcess9" loCatId="process" qsTypeId="urn:microsoft.com/office/officeart/2005/8/quickstyle/3d1" qsCatId="3D" csTypeId="urn:microsoft.com/office/officeart/2005/8/colors/accent0_3" csCatId="mainScheme" phldr="1"/>
      <dgm:spPr/>
    </dgm:pt>
    <dgm:pt modelId="{D9E75FD4-F659-4231-A944-4B9EF1B163CF}">
      <dgm:prSet phldrT="[Text]"/>
      <dgm:spPr/>
      <dgm:t>
        <a:bodyPr/>
        <a:lstStyle/>
        <a:p>
          <a:r>
            <a:rPr lang="en-US" dirty="0" smtClean="0">
              <a:latin typeface="Trajan Pro" pitchFamily="18" charset="0"/>
            </a:rPr>
            <a:t>Resume</a:t>
          </a:r>
          <a:endParaRPr lang="en-US" dirty="0">
            <a:latin typeface="Trajan Pro" pitchFamily="18" charset="0"/>
          </a:endParaRPr>
        </a:p>
      </dgm:t>
    </dgm:pt>
    <dgm:pt modelId="{BE30DF91-2D45-4552-BFB9-1C33944FA170}" type="parTrans" cxnId="{766C6D83-E8CE-4712-A490-75987AD1536A}">
      <dgm:prSet/>
      <dgm:spPr/>
      <dgm:t>
        <a:bodyPr/>
        <a:lstStyle/>
        <a:p>
          <a:endParaRPr lang="en-US"/>
        </a:p>
      </dgm:t>
    </dgm:pt>
    <dgm:pt modelId="{463F5D7E-142C-4557-A832-E2822613AE07}" type="sibTrans" cxnId="{766C6D83-E8CE-4712-A490-75987AD1536A}">
      <dgm:prSet/>
      <dgm:spPr/>
      <dgm:t>
        <a:bodyPr/>
        <a:lstStyle/>
        <a:p>
          <a:endParaRPr lang="en-US"/>
        </a:p>
      </dgm:t>
    </dgm:pt>
    <dgm:pt modelId="{6832243C-C55F-4A80-90F6-8ADEBF600C6B}">
      <dgm:prSet phldrT="[Text]"/>
      <dgm:spPr/>
      <dgm:t>
        <a:bodyPr/>
        <a:lstStyle/>
        <a:p>
          <a:r>
            <a:rPr lang="en-US" dirty="0" smtClean="0">
              <a:latin typeface="Trajan Pro" pitchFamily="18" charset="0"/>
            </a:rPr>
            <a:t>Interview</a:t>
          </a:r>
          <a:endParaRPr lang="en-US" dirty="0">
            <a:latin typeface="Trajan Pro" pitchFamily="18" charset="0"/>
          </a:endParaRPr>
        </a:p>
      </dgm:t>
    </dgm:pt>
    <dgm:pt modelId="{DCF8D920-3706-43BF-8CAB-D4CDE278E90C}" type="parTrans" cxnId="{67C48D08-0810-4C95-BD56-57218B9265C5}">
      <dgm:prSet/>
      <dgm:spPr/>
      <dgm:t>
        <a:bodyPr/>
        <a:lstStyle/>
        <a:p>
          <a:endParaRPr lang="en-US"/>
        </a:p>
      </dgm:t>
    </dgm:pt>
    <dgm:pt modelId="{DF413211-6F82-4EB4-A397-4A427353DC92}" type="sibTrans" cxnId="{67C48D08-0810-4C95-BD56-57218B9265C5}">
      <dgm:prSet/>
      <dgm:spPr/>
      <dgm:t>
        <a:bodyPr/>
        <a:lstStyle/>
        <a:p>
          <a:endParaRPr lang="en-US"/>
        </a:p>
      </dgm:t>
    </dgm:pt>
    <dgm:pt modelId="{1761464F-8BB6-49AD-9933-891925A7C3A8}">
      <dgm:prSet phldrT="[Text]"/>
      <dgm:spPr/>
      <dgm:t>
        <a:bodyPr/>
        <a:lstStyle/>
        <a:p>
          <a:r>
            <a:rPr lang="en-US" dirty="0" smtClean="0">
              <a:latin typeface="Trajan Pro" pitchFamily="18" charset="0"/>
            </a:rPr>
            <a:t>Job Offer</a:t>
          </a:r>
          <a:endParaRPr lang="en-US" dirty="0">
            <a:latin typeface="Trajan Pro" pitchFamily="18" charset="0"/>
          </a:endParaRPr>
        </a:p>
      </dgm:t>
    </dgm:pt>
    <dgm:pt modelId="{F83C23D1-722F-4733-99C8-B4D2BD263BB7}" type="parTrans" cxnId="{F81B8AA2-A45C-4959-A680-B88BC7E7F93A}">
      <dgm:prSet/>
      <dgm:spPr/>
      <dgm:t>
        <a:bodyPr/>
        <a:lstStyle/>
        <a:p>
          <a:endParaRPr lang="en-US"/>
        </a:p>
      </dgm:t>
    </dgm:pt>
    <dgm:pt modelId="{05041585-8860-4854-8CA2-85B785CB63A4}" type="sibTrans" cxnId="{F81B8AA2-A45C-4959-A680-B88BC7E7F93A}">
      <dgm:prSet/>
      <dgm:spPr/>
      <dgm:t>
        <a:bodyPr/>
        <a:lstStyle/>
        <a:p>
          <a:endParaRPr lang="en-US"/>
        </a:p>
      </dgm:t>
    </dgm:pt>
    <dgm:pt modelId="{82911313-D7CB-42C2-AC82-0151836E5770}" type="pres">
      <dgm:prSet presAssocID="{D2FC1A92-D510-4CC6-B4AB-4A92B0E2BB84}" presName="CompostProcess" presStyleCnt="0">
        <dgm:presLayoutVars>
          <dgm:dir/>
          <dgm:resizeHandles val="exact"/>
        </dgm:presLayoutVars>
      </dgm:prSet>
      <dgm:spPr/>
    </dgm:pt>
    <dgm:pt modelId="{616C2F39-C965-485C-A459-EE9820E2FDF6}" type="pres">
      <dgm:prSet presAssocID="{D2FC1A92-D510-4CC6-B4AB-4A92B0E2BB84}" presName="arrow" presStyleLbl="bgShp" presStyleIdx="0" presStyleCnt="1"/>
      <dgm:spPr/>
    </dgm:pt>
    <dgm:pt modelId="{7E7FE209-4EAD-46A1-A749-DC5A19901320}" type="pres">
      <dgm:prSet presAssocID="{D2FC1A92-D510-4CC6-B4AB-4A92B0E2BB84}" presName="linearProcess" presStyleCnt="0"/>
      <dgm:spPr/>
    </dgm:pt>
    <dgm:pt modelId="{A215EAB6-9A42-4ED5-AAAE-6E16EE84BFAC}" type="pres">
      <dgm:prSet presAssocID="{D9E75FD4-F659-4231-A944-4B9EF1B163CF}" presName="textNode" presStyleLbl="node1" presStyleIdx="0" presStyleCnt="3">
        <dgm:presLayoutVars>
          <dgm:bulletEnabled val="1"/>
        </dgm:presLayoutVars>
      </dgm:prSet>
      <dgm:spPr/>
      <dgm:t>
        <a:bodyPr/>
        <a:lstStyle/>
        <a:p>
          <a:endParaRPr lang="en-US"/>
        </a:p>
      </dgm:t>
    </dgm:pt>
    <dgm:pt modelId="{4A4AB38A-CAEA-4BA6-9D06-CD33F74576F3}" type="pres">
      <dgm:prSet presAssocID="{463F5D7E-142C-4557-A832-E2822613AE07}" presName="sibTrans" presStyleCnt="0"/>
      <dgm:spPr/>
    </dgm:pt>
    <dgm:pt modelId="{6388F83D-3965-4547-A944-47860C7E607D}" type="pres">
      <dgm:prSet presAssocID="{6832243C-C55F-4A80-90F6-8ADEBF600C6B}" presName="textNode" presStyleLbl="node1" presStyleIdx="1" presStyleCnt="3">
        <dgm:presLayoutVars>
          <dgm:bulletEnabled val="1"/>
        </dgm:presLayoutVars>
      </dgm:prSet>
      <dgm:spPr/>
      <dgm:t>
        <a:bodyPr/>
        <a:lstStyle/>
        <a:p>
          <a:endParaRPr lang="en-US"/>
        </a:p>
      </dgm:t>
    </dgm:pt>
    <dgm:pt modelId="{69D0B166-AC1F-46F5-BF05-419544684494}" type="pres">
      <dgm:prSet presAssocID="{DF413211-6F82-4EB4-A397-4A427353DC92}" presName="sibTrans" presStyleCnt="0"/>
      <dgm:spPr/>
    </dgm:pt>
    <dgm:pt modelId="{2CE9D2B9-05E0-4EB6-8483-258276CC83F3}" type="pres">
      <dgm:prSet presAssocID="{1761464F-8BB6-49AD-9933-891925A7C3A8}" presName="textNode" presStyleLbl="node1" presStyleIdx="2" presStyleCnt="3">
        <dgm:presLayoutVars>
          <dgm:bulletEnabled val="1"/>
        </dgm:presLayoutVars>
      </dgm:prSet>
      <dgm:spPr/>
      <dgm:t>
        <a:bodyPr/>
        <a:lstStyle/>
        <a:p>
          <a:endParaRPr lang="en-US"/>
        </a:p>
      </dgm:t>
    </dgm:pt>
  </dgm:ptLst>
  <dgm:cxnLst>
    <dgm:cxn modelId="{F81B8AA2-A45C-4959-A680-B88BC7E7F93A}" srcId="{D2FC1A92-D510-4CC6-B4AB-4A92B0E2BB84}" destId="{1761464F-8BB6-49AD-9933-891925A7C3A8}" srcOrd="2" destOrd="0" parTransId="{F83C23D1-722F-4733-99C8-B4D2BD263BB7}" sibTransId="{05041585-8860-4854-8CA2-85B785CB63A4}"/>
    <dgm:cxn modelId="{766C6D83-E8CE-4712-A490-75987AD1536A}" srcId="{D2FC1A92-D510-4CC6-B4AB-4A92B0E2BB84}" destId="{D9E75FD4-F659-4231-A944-4B9EF1B163CF}" srcOrd="0" destOrd="0" parTransId="{BE30DF91-2D45-4552-BFB9-1C33944FA170}" sibTransId="{463F5D7E-142C-4557-A832-E2822613AE07}"/>
    <dgm:cxn modelId="{E124E4D6-7238-483E-B30C-EB2471E7B0CD}" type="presOf" srcId="{D2FC1A92-D510-4CC6-B4AB-4A92B0E2BB84}" destId="{82911313-D7CB-42C2-AC82-0151836E5770}" srcOrd="0" destOrd="0" presId="urn:microsoft.com/office/officeart/2005/8/layout/hProcess9"/>
    <dgm:cxn modelId="{4001F427-598E-4005-AEEC-486A3F7A2B38}" type="presOf" srcId="{1761464F-8BB6-49AD-9933-891925A7C3A8}" destId="{2CE9D2B9-05E0-4EB6-8483-258276CC83F3}" srcOrd="0" destOrd="0" presId="urn:microsoft.com/office/officeart/2005/8/layout/hProcess9"/>
    <dgm:cxn modelId="{F3B03B79-3C47-4290-825C-C2DE51D5AA6C}" type="presOf" srcId="{D9E75FD4-F659-4231-A944-4B9EF1B163CF}" destId="{A215EAB6-9A42-4ED5-AAAE-6E16EE84BFAC}" srcOrd="0" destOrd="0" presId="urn:microsoft.com/office/officeart/2005/8/layout/hProcess9"/>
    <dgm:cxn modelId="{4250A66C-660E-4F78-B50C-F903A9CBA95F}" type="presOf" srcId="{6832243C-C55F-4A80-90F6-8ADEBF600C6B}" destId="{6388F83D-3965-4547-A944-47860C7E607D}" srcOrd="0" destOrd="0" presId="urn:microsoft.com/office/officeart/2005/8/layout/hProcess9"/>
    <dgm:cxn modelId="{67C48D08-0810-4C95-BD56-57218B9265C5}" srcId="{D2FC1A92-D510-4CC6-B4AB-4A92B0E2BB84}" destId="{6832243C-C55F-4A80-90F6-8ADEBF600C6B}" srcOrd="1" destOrd="0" parTransId="{DCF8D920-3706-43BF-8CAB-D4CDE278E90C}" sibTransId="{DF413211-6F82-4EB4-A397-4A427353DC92}"/>
    <dgm:cxn modelId="{18DD7DA2-FF74-4905-9200-92D64A555BD2}" type="presParOf" srcId="{82911313-D7CB-42C2-AC82-0151836E5770}" destId="{616C2F39-C965-485C-A459-EE9820E2FDF6}" srcOrd="0" destOrd="0" presId="urn:microsoft.com/office/officeart/2005/8/layout/hProcess9"/>
    <dgm:cxn modelId="{E91F8BEB-C473-4C93-9CC2-FCA653D2C188}" type="presParOf" srcId="{82911313-D7CB-42C2-AC82-0151836E5770}" destId="{7E7FE209-4EAD-46A1-A749-DC5A19901320}" srcOrd="1" destOrd="0" presId="urn:microsoft.com/office/officeart/2005/8/layout/hProcess9"/>
    <dgm:cxn modelId="{6DAD5AE5-F246-4BFF-AD69-4AEFFEC34F6F}" type="presParOf" srcId="{7E7FE209-4EAD-46A1-A749-DC5A19901320}" destId="{A215EAB6-9A42-4ED5-AAAE-6E16EE84BFAC}" srcOrd="0" destOrd="0" presId="urn:microsoft.com/office/officeart/2005/8/layout/hProcess9"/>
    <dgm:cxn modelId="{18681160-23C5-4C84-A47A-3D247E83B00F}" type="presParOf" srcId="{7E7FE209-4EAD-46A1-A749-DC5A19901320}" destId="{4A4AB38A-CAEA-4BA6-9D06-CD33F74576F3}" srcOrd="1" destOrd="0" presId="urn:microsoft.com/office/officeart/2005/8/layout/hProcess9"/>
    <dgm:cxn modelId="{980E5822-377F-4DB7-8BDD-21374E806C72}" type="presParOf" srcId="{7E7FE209-4EAD-46A1-A749-DC5A19901320}" destId="{6388F83D-3965-4547-A944-47860C7E607D}" srcOrd="2" destOrd="0" presId="urn:microsoft.com/office/officeart/2005/8/layout/hProcess9"/>
    <dgm:cxn modelId="{709ED171-C4B8-4081-B418-17F5114C09E6}" type="presParOf" srcId="{7E7FE209-4EAD-46A1-A749-DC5A19901320}" destId="{69D0B166-AC1F-46F5-BF05-419544684494}" srcOrd="3" destOrd="0" presId="urn:microsoft.com/office/officeart/2005/8/layout/hProcess9"/>
    <dgm:cxn modelId="{7A91403F-8A82-4E0A-A56C-E840F0CCD38A}" type="presParOf" srcId="{7E7FE209-4EAD-46A1-A749-DC5A19901320}" destId="{2CE9D2B9-05E0-4EB6-8483-258276CC83F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073E92-7904-43B3-BD58-07C762AA5BDC}" type="doc">
      <dgm:prSet loTypeId="urn:microsoft.com/office/officeart/2005/8/layout/default" loCatId="list" qsTypeId="urn:microsoft.com/office/officeart/2005/8/quickstyle/3d2#1" qsCatId="3D" csTypeId="urn:microsoft.com/office/officeart/2005/8/colors/colorful1#1" csCatId="colorful" phldr="1"/>
      <dgm:spPr/>
      <dgm:t>
        <a:bodyPr/>
        <a:lstStyle/>
        <a:p>
          <a:endParaRPr lang="en-US"/>
        </a:p>
      </dgm:t>
    </dgm:pt>
    <dgm:pt modelId="{6BD62CC2-1989-41B0-81D9-16173566591A}">
      <dgm:prSet phldrT="[Text]"/>
      <dgm:spPr/>
      <dgm:t>
        <a:bodyPr/>
        <a:lstStyle/>
        <a:p>
          <a:r>
            <a:rPr lang="en-US" dirty="0" smtClean="0">
              <a:latin typeface="Trajan Pro" pitchFamily="18" charset="0"/>
            </a:rPr>
            <a:t>Contact Information</a:t>
          </a:r>
          <a:endParaRPr lang="en-US" dirty="0">
            <a:latin typeface="Trajan Pro" pitchFamily="18" charset="0"/>
          </a:endParaRPr>
        </a:p>
      </dgm:t>
    </dgm:pt>
    <dgm:pt modelId="{DE243345-D1E3-481E-92BB-3A8E2FBF4123}" type="parTrans" cxnId="{DBB041AF-C1C9-4442-BC55-C48EE32924C9}">
      <dgm:prSet/>
      <dgm:spPr/>
      <dgm:t>
        <a:bodyPr/>
        <a:lstStyle/>
        <a:p>
          <a:endParaRPr lang="en-US"/>
        </a:p>
      </dgm:t>
    </dgm:pt>
    <dgm:pt modelId="{CD416A7F-B0F4-4FF1-B7B4-EBA09158E4DD}" type="sibTrans" cxnId="{DBB041AF-C1C9-4442-BC55-C48EE32924C9}">
      <dgm:prSet/>
      <dgm:spPr/>
      <dgm:t>
        <a:bodyPr/>
        <a:lstStyle/>
        <a:p>
          <a:endParaRPr lang="en-US"/>
        </a:p>
      </dgm:t>
    </dgm:pt>
    <dgm:pt modelId="{1D3031CA-495F-4600-B0F5-B8A706CD02C7}">
      <dgm:prSet phldrT="[Text]"/>
      <dgm:spPr/>
      <dgm:t>
        <a:bodyPr/>
        <a:lstStyle/>
        <a:p>
          <a:r>
            <a:rPr lang="en-US" dirty="0" smtClean="0">
              <a:latin typeface="Trajan Pro" pitchFamily="18" charset="0"/>
            </a:rPr>
            <a:t>Objective</a:t>
          </a:r>
          <a:endParaRPr lang="en-US" dirty="0">
            <a:latin typeface="Trajan Pro" pitchFamily="18" charset="0"/>
          </a:endParaRPr>
        </a:p>
      </dgm:t>
    </dgm:pt>
    <dgm:pt modelId="{FF32ED4D-C685-47FB-A32D-D4B4A78CCD67}" type="parTrans" cxnId="{630FC3C1-A3A3-47B1-A87F-178380F1790D}">
      <dgm:prSet/>
      <dgm:spPr/>
      <dgm:t>
        <a:bodyPr/>
        <a:lstStyle/>
        <a:p>
          <a:endParaRPr lang="en-US"/>
        </a:p>
      </dgm:t>
    </dgm:pt>
    <dgm:pt modelId="{91602509-5193-4188-935C-C301456D52A1}" type="sibTrans" cxnId="{630FC3C1-A3A3-47B1-A87F-178380F1790D}">
      <dgm:prSet/>
      <dgm:spPr/>
      <dgm:t>
        <a:bodyPr/>
        <a:lstStyle/>
        <a:p>
          <a:endParaRPr lang="en-US"/>
        </a:p>
      </dgm:t>
    </dgm:pt>
    <dgm:pt modelId="{4914728E-2B37-47B0-9734-C35BC6E7FF64}">
      <dgm:prSet phldrT="[Text]"/>
      <dgm:spPr/>
      <dgm:t>
        <a:bodyPr/>
        <a:lstStyle/>
        <a:p>
          <a:r>
            <a:rPr lang="en-US" dirty="0" smtClean="0">
              <a:latin typeface="Trajan Pro" pitchFamily="18" charset="0"/>
            </a:rPr>
            <a:t>Experience</a:t>
          </a:r>
          <a:endParaRPr lang="en-US" dirty="0">
            <a:latin typeface="Trajan Pro" pitchFamily="18" charset="0"/>
          </a:endParaRPr>
        </a:p>
      </dgm:t>
    </dgm:pt>
    <dgm:pt modelId="{2D2F477C-23A0-4118-94AD-EBD7DB20524E}" type="parTrans" cxnId="{6A1CCEBF-99EB-4DDF-BDE3-039F3AC4882E}">
      <dgm:prSet/>
      <dgm:spPr/>
      <dgm:t>
        <a:bodyPr/>
        <a:lstStyle/>
        <a:p>
          <a:endParaRPr lang="en-US"/>
        </a:p>
      </dgm:t>
    </dgm:pt>
    <dgm:pt modelId="{0EE1D247-9827-4949-8F9F-90A024E51230}" type="sibTrans" cxnId="{6A1CCEBF-99EB-4DDF-BDE3-039F3AC4882E}">
      <dgm:prSet/>
      <dgm:spPr/>
      <dgm:t>
        <a:bodyPr/>
        <a:lstStyle/>
        <a:p>
          <a:endParaRPr lang="en-US"/>
        </a:p>
      </dgm:t>
    </dgm:pt>
    <dgm:pt modelId="{6591DDCE-6378-4F10-94AD-A99D58D82A2E}">
      <dgm:prSet phldrT="[Text]"/>
      <dgm:spPr/>
      <dgm:t>
        <a:bodyPr/>
        <a:lstStyle/>
        <a:p>
          <a:r>
            <a:rPr lang="en-US" dirty="0" smtClean="0">
              <a:latin typeface="Trajan Pro" pitchFamily="18" charset="0"/>
            </a:rPr>
            <a:t>Activities</a:t>
          </a:r>
          <a:endParaRPr lang="en-US" dirty="0">
            <a:latin typeface="Trajan Pro" pitchFamily="18" charset="0"/>
          </a:endParaRPr>
        </a:p>
      </dgm:t>
    </dgm:pt>
    <dgm:pt modelId="{412CD0B1-E812-4840-A01B-4552F556427A}" type="parTrans" cxnId="{F12A5015-3E80-4864-9898-6A052FF5DA62}">
      <dgm:prSet/>
      <dgm:spPr/>
      <dgm:t>
        <a:bodyPr/>
        <a:lstStyle/>
        <a:p>
          <a:endParaRPr lang="en-US"/>
        </a:p>
      </dgm:t>
    </dgm:pt>
    <dgm:pt modelId="{021B1631-F5FB-4DDD-B84C-6BDA06C81D46}" type="sibTrans" cxnId="{F12A5015-3E80-4864-9898-6A052FF5DA62}">
      <dgm:prSet/>
      <dgm:spPr/>
      <dgm:t>
        <a:bodyPr/>
        <a:lstStyle/>
        <a:p>
          <a:endParaRPr lang="en-US"/>
        </a:p>
      </dgm:t>
    </dgm:pt>
    <dgm:pt modelId="{CC25187B-F50D-405D-98AF-FC4AEDDE1424}">
      <dgm:prSet phldrT="[Text]"/>
      <dgm:spPr/>
      <dgm:t>
        <a:bodyPr/>
        <a:lstStyle/>
        <a:p>
          <a:r>
            <a:rPr lang="en-US" dirty="0" smtClean="0">
              <a:latin typeface="Trajan Pro" pitchFamily="18" charset="0"/>
            </a:rPr>
            <a:t>References?</a:t>
          </a:r>
          <a:endParaRPr lang="en-US" dirty="0">
            <a:latin typeface="Trajan Pro" pitchFamily="18" charset="0"/>
          </a:endParaRPr>
        </a:p>
      </dgm:t>
    </dgm:pt>
    <dgm:pt modelId="{DD4F30CC-B2A6-45B9-ABC4-8BED1BAFCBE6}" type="parTrans" cxnId="{178CE3FF-EA64-45B6-8251-AE6C05851AD0}">
      <dgm:prSet/>
      <dgm:spPr/>
      <dgm:t>
        <a:bodyPr/>
        <a:lstStyle/>
        <a:p>
          <a:endParaRPr lang="en-US"/>
        </a:p>
      </dgm:t>
    </dgm:pt>
    <dgm:pt modelId="{DC273DAB-375B-4E6D-AAD1-1E670B688AA9}" type="sibTrans" cxnId="{178CE3FF-EA64-45B6-8251-AE6C05851AD0}">
      <dgm:prSet/>
      <dgm:spPr/>
      <dgm:t>
        <a:bodyPr/>
        <a:lstStyle/>
        <a:p>
          <a:endParaRPr lang="en-US"/>
        </a:p>
      </dgm:t>
    </dgm:pt>
    <dgm:pt modelId="{1426CE4D-909C-41FA-BC62-BC8E670A6EB9}">
      <dgm:prSet phldrT="[Text]"/>
      <dgm:spPr/>
      <dgm:t>
        <a:bodyPr/>
        <a:lstStyle/>
        <a:p>
          <a:r>
            <a:rPr lang="en-US" dirty="0" smtClean="0">
              <a:latin typeface="Trajan Pro" pitchFamily="18" charset="0"/>
            </a:rPr>
            <a:t>Education</a:t>
          </a:r>
          <a:endParaRPr lang="en-US" dirty="0">
            <a:latin typeface="Trajan Pro" pitchFamily="18" charset="0"/>
          </a:endParaRPr>
        </a:p>
      </dgm:t>
    </dgm:pt>
    <dgm:pt modelId="{FB37FDDD-A057-4DF6-BCA1-BF2651823727}" type="parTrans" cxnId="{DC664FAF-9EC4-4956-AC0C-7F8E15FA03E6}">
      <dgm:prSet/>
      <dgm:spPr/>
      <dgm:t>
        <a:bodyPr/>
        <a:lstStyle/>
        <a:p>
          <a:endParaRPr lang="en-US"/>
        </a:p>
      </dgm:t>
    </dgm:pt>
    <dgm:pt modelId="{3144C98D-29B4-436C-9824-27AF1072A24B}" type="sibTrans" cxnId="{DC664FAF-9EC4-4956-AC0C-7F8E15FA03E6}">
      <dgm:prSet/>
      <dgm:spPr/>
      <dgm:t>
        <a:bodyPr/>
        <a:lstStyle/>
        <a:p>
          <a:endParaRPr lang="en-US"/>
        </a:p>
      </dgm:t>
    </dgm:pt>
    <dgm:pt modelId="{61665ABA-BC48-4792-9E59-A6F06D2AAF19}">
      <dgm:prSet phldrT="[Text]"/>
      <dgm:spPr/>
      <dgm:t>
        <a:bodyPr/>
        <a:lstStyle/>
        <a:p>
          <a:r>
            <a:rPr lang="en-US" dirty="0" smtClean="0">
              <a:latin typeface="Trajan Pro" pitchFamily="18" charset="0"/>
            </a:rPr>
            <a:t>Skills</a:t>
          </a:r>
          <a:endParaRPr lang="en-US" dirty="0">
            <a:latin typeface="Trajan Pro" pitchFamily="18" charset="0"/>
          </a:endParaRPr>
        </a:p>
      </dgm:t>
    </dgm:pt>
    <dgm:pt modelId="{6CC98C11-C114-4F9B-B7FE-2CFA1072C4F4}" type="parTrans" cxnId="{C00DA84E-2F7F-4490-BEE9-9544ACC1AA5A}">
      <dgm:prSet/>
      <dgm:spPr/>
      <dgm:t>
        <a:bodyPr/>
        <a:lstStyle/>
        <a:p>
          <a:endParaRPr lang="en-US"/>
        </a:p>
      </dgm:t>
    </dgm:pt>
    <dgm:pt modelId="{7131DCCD-CD09-4DD7-9760-0A7AD65844F1}" type="sibTrans" cxnId="{C00DA84E-2F7F-4490-BEE9-9544ACC1AA5A}">
      <dgm:prSet/>
      <dgm:spPr/>
      <dgm:t>
        <a:bodyPr/>
        <a:lstStyle/>
        <a:p>
          <a:endParaRPr lang="en-US"/>
        </a:p>
      </dgm:t>
    </dgm:pt>
    <dgm:pt modelId="{9BF97590-C5BF-46AE-A55C-A9B5DB73B248}">
      <dgm:prSet phldrT="[Text]"/>
      <dgm:spPr/>
      <dgm:t>
        <a:bodyPr/>
        <a:lstStyle/>
        <a:p>
          <a:r>
            <a:rPr lang="en-US" dirty="0" smtClean="0">
              <a:latin typeface="Trajan Pro" pitchFamily="18" charset="0"/>
            </a:rPr>
            <a:t>Honors/Awards</a:t>
          </a:r>
          <a:endParaRPr lang="en-US" dirty="0">
            <a:latin typeface="Trajan Pro" pitchFamily="18" charset="0"/>
          </a:endParaRPr>
        </a:p>
      </dgm:t>
    </dgm:pt>
    <dgm:pt modelId="{ED7A5ACC-3E95-468B-B76F-9F2EDC192281}" type="parTrans" cxnId="{9277300A-5A67-4A9A-9096-A2F5FDC9F859}">
      <dgm:prSet/>
      <dgm:spPr/>
      <dgm:t>
        <a:bodyPr/>
        <a:lstStyle/>
        <a:p>
          <a:endParaRPr lang="en-US"/>
        </a:p>
      </dgm:t>
    </dgm:pt>
    <dgm:pt modelId="{C82EA590-491D-4C06-9DD8-717A9DA114FD}" type="sibTrans" cxnId="{9277300A-5A67-4A9A-9096-A2F5FDC9F859}">
      <dgm:prSet/>
      <dgm:spPr/>
      <dgm:t>
        <a:bodyPr/>
        <a:lstStyle/>
        <a:p>
          <a:endParaRPr lang="en-US"/>
        </a:p>
      </dgm:t>
    </dgm:pt>
    <dgm:pt modelId="{ED92C02F-AA52-439E-B8A7-83BF59E7E273}" type="pres">
      <dgm:prSet presAssocID="{F0073E92-7904-43B3-BD58-07C762AA5BDC}" presName="diagram" presStyleCnt="0">
        <dgm:presLayoutVars>
          <dgm:dir/>
          <dgm:resizeHandles val="exact"/>
        </dgm:presLayoutVars>
      </dgm:prSet>
      <dgm:spPr/>
      <dgm:t>
        <a:bodyPr/>
        <a:lstStyle/>
        <a:p>
          <a:endParaRPr lang="en-US"/>
        </a:p>
      </dgm:t>
    </dgm:pt>
    <dgm:pt modelId="{28A122ED-FA0C-4854-AE51-7AC2907EED81}" type="pres">
      <dgm:prSet presAssocID="{6BD62CC2-1989-41B0-81D9-16173566591A}" presName="node" presStyleLbl="node1" presStyleIdx="0" presStyleCnt="8">
        <dgm:presLayoutVars>
          <dgm:bulletEnabled val="1"/>
        </dgm:presLayoutVars>
      </dgm:prSet>
      <dgm:spPr/>
      <dgm:t>
        <a:bodyPr/>
        <a:lstStyle/>
        <a:p>
          <a:endParaRPr lang="en-US"/>
        </a:p>
      </dgm:t>
    </dgm:pt>
    <dgm:pt modelId="{5A4DD771-4A50-4689-B15F-C47957EC962B}" type="pres">
      <dgm:prSet presAssocID="{CD416A7F-B0F4-4FF1-B7B4-EBA09158E4DD}" presName="sibTrans" presStyleCnt="0"/>
      <dgm:spPr/>
    </dgm:pt>
    <dgm:pt modelId="{1B02F20B-9DBB-458C-A88A-0FFC07C8F33E}" type="pres">
      <dgm:prSet presAssocID="{1D3031CA-495F-4600-B0F5-B8A706CD02C7}" presName="node" presStyleLbl="node1" presStyleIdx="1" presStyleCnt="8">
        <dgm:presLayoutVars>
          <dgm:bulletEnabled val="1"/>
        </dgm:presLayoutVars>
      </dgm:prSet>
      <dgm:spPr/>
      <dgm:t>
        <a:bodyPr/>
        <a:lstStyle/>
        <a:p>
          <a:endParaRPr lang="en-US"/>
        </a:p>
      </dgm:t>
    </dgm:pt>
    <dgm:pt modelId="{4273E21F-AD24-4658-892C-CCC693BDC691}" type="pres">
      <dgm:prSet presAssocID="{91602509-5193-4188-935C-C301456D52A1}" presName="sibTrans" presStyleCnt="0"/>
      <dgm:spPr/>
    </dgm:pt>
    <dgm:pt modelId="{7C8F9DEC-D96E-4989-B304-114DECEA05E1}" type="pres">
      <dgm:prSet presAssocID="{1426CE4D-909C-41FA-BC62-BC8E670A6EB9}" presName="node" presStyleLbl="node1" presStyleIdx="2" presStyleCnt="8">
        <dgm:presLayoutVars>
          <dgm:bulletEnabled val="1"/>
        </dgm:presLayoutVars>
      </dgm:prSet>
      <dgm:spPr/>
      <dgm:t>
        <a:bodyPr/>
        <a:lstStyle/>
        <a:p>
          <a:endParaRPr lang="en-US"/>
        </a:p>
      </dgm:t>
    </dgm:pt>
    <dgm:pt modelId="{EA3C1F69-D7FA-4A6C-9D93-88018C08B67A}" type="pres">
      <dgm:prSet presAssocID="{3144C98D-29B4-436C-9824-27AF1072A24B}" presName="sibTrans" presStyleCnt="0"/>
      <dgm:spPr/>
    </dgm:pt>
    <dgm:pt modelId="{6EB61337-BE42-4597-8BA3-898721391B3E}" type="pres">
      <dgm:prSet presAssocID="{4914728E-2B37-47B0-9734-C35BC6E7FF64}" presName="node" presStyleLbl="node1" presStyleIdx="3" presStyleCnt="8">
        <dgm:presLayoutVars>
          <dgm:bulletEnabled val="1"/>
        </dgm:presLayoutVars>
      </dgm:prSet>
      <dgm:spPr/>
      <dgm:t>
        <a:bodyPr/>
        <a:lstStyle/>
        <a:p>
          <a:endParaRPr lang="en-US"/>
        </a:p>
      </dgm:t>
    </dgm:pt>
    <dgm:pt modelId="{E7B64817-D1BE-45BB-908C-8E143D2DC202}" type="pres">
      <dgm:prSet presAssocID="{0EE1D247-9827-4949-8F9F-90A024E51230}" presName="sibTrans" presStyleCnt="0"/>
      <dgm:spPr/>
    </dgm:pt>
    <dgm:pt modelId="{61F226AA-24A1-4931-9DE4-33239C3EFA49}" type="pres">
      <dgm:prSet presAssocID="{6591DDCE-6378-4F10-94AD-A99D58D82A2E}" presName="node" presStyleLbl="node1" presStyleIdx="4" presStyleCnt="8">
        <dgm:presLayoutVars>
          <dgm:bulletEnabled val="1"/>
        </dgm:presLayoutVars>
      </dgm:prSet>
      <dgm:spPr/>
      <dgm:t>
        <a:bodyPr/>
        <a:lstStyle/>
        <a:p>
          <a:endParaRPr lang="en-US"/>
        </a:p>
      </dgm:t>
    </dgm:pt>
    <dgm:pt modelId="{15EE702A-54A8-4CA5-9B0B-0FD0E745A580}" type="pres">
      <dgm:prSet presAssocID="{021B1631-F5FB-4DDD-B84C-6BDA06C81D46}" presName="sibTrans" presStyleCnt="0"/>
      <dgm:spPr/>
    </dgm:pt>
    <dgm:pt modelId="{F9BA558F-F776-49ED-AB67-9DD5655DEA3D}" type="pres">
      <dgm:prSet presAssocID="{61665ABA-BC48-4792-9E59-A6F06D2AAF19}" presName="node" presStyleLbl="node1" presStyleIdx="5" presStyleCnt="8">
        <dgm:presLayoutVars>
          <dgm:bulletEnabled val="1"/>
        </dgm:presLayoutVars>
      </dgm:prSet>
      <dgm:spPr/>
      <dgm:t>
        <a:bodyPr/>
        <a:lstStyle/>
        <a:p>
          <a:endParaRPr lang="en-US"/>
        </a:p>
      </dgm:t>
    </dgm:pt>
    <dgm:pt modelId="{9BD33F38-2896-40BE-8D9B-EB20AC639C08}" type="pres">
      <dgm:prSet presAssocID="{7131DCCD-CD09-4DD7-9760-0A7AD65844F1}" presName="sibTrans" presStyleCnt="0"/>
      <dgm:spPr/>
    </dgm:pt>
    <dgm:pt modelId="{EE140872-4A1B-4FEA-B89E-087E519CC28F}" type="pres">
      <dgm:prSet presAssocID="{9BF97590-C5BF-46AE-A55C-A9B5DB73B248}" presName="node" presStyleLbl="node1" presStyleIdx="6" presStyleCnt="8">
        <dgm:presLayoutVars>
          <dgm:bulletEnabled val="1"/>
        </dgm:presLayoutVars>
      </dgm:prSet>
      <dgm:spPr/>
      <dgm:t>
        <a:bodyPr/>
        <a:lstStyle/>
        <a:p>
          <a:endParaRPr lang="en-US"/>
        </a:p>
      </dgm:t>
    </dgm:pt>
    <dgm:pt modelId="{CB4DAF1D-A0E4-4FCE-8D14-62441AAA3332}" type="pres">
      <dgm:prSet presAssocID="{C82EA590-491D-4C06-9DD8-717A9DA114FD}" presName="sibTrans" presStyleCnt="0"/>
      <dgm:spPr/>
    </dgm:pt>
    <dgm:pt modelId="{4AFEB989-8454-41F8-887A-6FD8A3E75029}" type="pres">
      <dgm:prSet presAssocID="{CC25187B-F50D-405D-98AF-FC4AEDDE1424}" presName="node" presStyleLbl="node1" presStyleIdx="7" presStyleCnt="8">
        <dgm:presLayoutVars>
          <dgm:bulletEnabled val="1"/>
        </dgm:presLayoutVars>
      </dgm:prSet>
      <dgm:spPr/>
      <dgm:t>
        <a:bodyPr/>
        <a:lstStyle/>
        <a:p>
          <a:endParaRPr lang="en-US"/>
        </a:p>
      </dgm:t>
    </dgm:pt>
  </dgm:ptLst>
  <dgm:cxnLst>
    <dgm:cxn modelId="{178CE3FF-EA64-45B6-8251-AE6C05851AD0}" srcId="{F0073E92-7904-43B3-BD58-07C762AA5BDC}" destId="{CC25187B-F50D-405D-98AF-FC4AEDDE1424}" srcOrd="7" destOrd="0" parTransId="{DD4F30CC-B2A6-45B9-ABC4-8BED1BAFCBE6}" sibTransId="{DC273DAB-375B-4E6D-AAD1-1E670B688AA9}"/>
    <dgm:cxn modelId="{1022557E-3371-47AE-89F1-783CDB02CAAD}" type="presOf" srcId="{9BF97590-C5BF-46AE-A55C-A9B5DB73B248}" destId="{EE140872-4A1B-4FEA-B89E-087E519CC28F}" srcOrd="0" destOrd="0" presId="urn:microsoft.com/office/officeart/2005/8/layout/default"/>
    <dgm:cxn modelId="{630FC3C1-A3A3-47B1-A87F-178380F1790D}" srcId="{F0073E92-7904-43B3-BD58-07C762AA5BDC}" destId="{1D3031CA-495F-4600-B0F5-B8A706CD02C7}" srcOrd="1" destOrd="0" parTransId="{FF32ED4D-C685-47FB-A32D-D4B4A78CCD67}" sibTransId="{91602509-5193-4188-935C-C301456D52A1}"/>
    <dgm:cxn modelId="{587713C7-1EB8-4168-93A0-3DC602270604}" type="presOf" srcId="{CC25187B-F50D-405D-98AF-FC4AEDDE1424}" destId="{4AFEB989-8454-41F8-887A-6FD8A3E75029}" srcOrd="0" destOrd="0" presId="urn:microsoft.com/office/officeart/2005/8/layout/default"/>
    <dgm:cxn modelId="{C00DA84E-2F7F-4490-BEE9-9544ACC1AA5A}" srcId="{F0073E92-7904-43B3-BD58-07C762AA5BDC}" destId="{61665ABA-BC48-4792-9E59-A6F06D2AAF19}" srcOrd="5" destOrd="0" parTransId="{6CC98C11-C114-4F9B-B7FE-2CFA1072C4F4}" sibTransId="{7131DCCD-CD09-4DD7-9760-0A7AD65844F1}"/>
    <dgm:cxn modelId="{587E77A0-BB7E-49A3-9AAB-18B9EC844AF3}" type="presOf" srcId="{1426CE4D-909C-41FA-BC62-BC8E670A6EB9}" destId="{7C8F9DEC-D96E-4989-B304-114DECEA05E1}" srcOrd="0" destOrd="0" presId="urn:microsoft.com/office/officeart/2005/8/layout/default"/>
    <dgm:cxn modelId="{02640702-834A-4692-B6D0-A67710544F92}" type="presOf" srcId="{6BD62CC2-1989-41B0-81D9-16173566591A}" destId="{28A122ED-FA0C-4854-AE51-7AC2907EED81}" srcOrd="0" destOrd="0" presId="urn:microsoft.com/office/officeart/2005/8/layout/default"/>
    <dgm:cxn modelId="{4857E8CC-5D8E-4FA6-AF98-40DF77831D08}" type="presOf" srcId="{4914728E-2B37-47B0-9734-C35BC6E7FF64}" destId="{6EB61337-BE42-4597-8BA3-898721391B3E}" srcOrd="0" destOrd="0" presId="urn:microsoft.com/office/officeart/2005/8/layout/default"/>
    <dgm:cxn modelId="{DBB041AF-C1C9-4442-BC55-C48EE32924C9}" srcId="{F0073E92-7904-43B3-BD58-07C762AA5BDC}" destId="{6BD62CC2-1989-41B0-81D9-16173566591A}" srcOrd="0" destOrd="0" parTransId="{DE243345-D1E3-481E-92BB-3A8E2FBF4123}" sibTransId="{CD416A7F-B0F4-4FF1-B7B4-EBA09158E4DD}"/>
    <dgm:cxn modelId="{6A1CCEBF-99EB-4DDF-BDE3-039F3AC4882E}" srcId="{F0073E92-7904-43B3-BD58-07C762AA5BDC}" destId="{4914728E-2B37-47B0-9734-C35BC6E7FF64}" srcOrd="3" destOrd="0" parTransId="{2D2F477C-23A0-4118-94AD-EBD7DB20524E}" sibTransId="{0EE1D247-9827-4949-8F9F-90A024E51230}"/>
    <dgm:cxn modelId="{8AA0CFDF-74E5-48D8-9938-6437F7F3A538}" type="presOf" srcId="{1D3031CA-495F-4600-B0F5-B8A706CD02C7}" destId="{1B02F20B-9DBB-458C-A88A-0FFC07C8F33E}" srcOrd="0" destOrd="0" presId="urn:microsoft.com/office/officeart/2005/8/layout/default"/>
    <dgm:cxn modelId="{BE760715-91DA-45C2-8C2C-140772C9D0A2}" type="presOf" srcId="{61665ABA-BC48-4792-9E59-A6F06D2AAF19}" destId="{F9BA558F-F776-49ED-AB67-9DD5655DEA3D}" srcOrd="0" destOrd="0" presId="urn:microsoft.com/office/officeart/2005/8/layout/default"/>
    <dgm:cxn modelId="{513AE78B-E92F-4C43-A24F-09628C73C63C}" type="presOf" srcId="{6591DDCE-6378-4F10-94AD-A99D58D82A2E}" destId="{61F226AA-24A1-4931-9DE4-33239C3EFA49}" srcOrd="0" destOrd="0" presId="urn:microsoft.com/office/officeart/2005/8/layout/default"/>
    <dgm:cxn modelId="{F12A5015-3E80-4864-9898-6A052FF5DA62}" srcId="{F0073E92-7904-43B3-BD58-07C762AA5BDC}" destId="{6591DDCE-6378-4F10-94AD-A99D58D82A2E}" srcOrd="4" destOrd="0" parTransId="{412CD0B1-E812-4840-A01B-4552F556427A}" sibTransId="{021B1631-F5FB-4DDD-B84C-6BDA06C81D46}"/>
    <dgm:cxn modelId="{9277300A-5A67-4A9A-9096-A2F5FDC9F859}" srcId="{F0073E92-7904-43B3-BD58-07C762AA5BDC}" destId="{9BF97590-C5BF-46AE-A55C-A9B5DB73B248}" srcOrd="6" destOrd="0" parTransId="{ED7A5ACC-3E95-468B-B76F-9F2EDC192281}" sibTransId="{C82EA590-491D-4C06-9DD8-717A9DA114FD}"/>
    <dgm:cxn modelId="{B2E6A0DA-D79D-4AF7-AA31-983BA7F9C36E}" type="presOf" srcId="{F0073E92-7904-43B3-BD58-07C762AA5BDC}" destId="{ED92C02F-AA52-439E-B8A7-83BF59E7E273}" srcOrd="0" destOrd="0" presId="urn:microsoft.com/office/officeart/2005/8/layout/default"/>
    <dgm:cxn modelId="{DC664FAF-9EC4-4956-AC0C-7F8E15FA03E6}" srcId="{F0073E92-7904-43B3-BD58-07C762AA5BDC}" destId="{1426CE4D-909C-41FA-BC62-BC8E670A6EB9}" srcOrd="2" destOrd="0" parTransId="{FB37FDDD-A057-4DF6-BCA1-BF2651823727}" sibTransId="{3144C98D-29B4-436C-9824-27AF1072A24B}"/>
    <dgm:cxn modelId="{32147631-1C76-49CC-A0AF-8A99F601A47B}" type="presParOf" srcId="{ED92C02F-AA52-439E-B8A7-83BF59E7E273}" destId="{28A122ED-FA0C-4854-AE51-7AC2907EED81}" srcOrd="0" destOrd="0" presId="urn:microsoft.com/office/officeart/2005/8/layout/default"/>
    <dgm:cxn modelId="{AC1562A8-F0C0-4826-AFF0-71D473AC0A4F}" type="presParOf" srcId="{ED92C02F-AA52-439E-B8A7-83BF59E7E273}" destId="{5A4DD771-4A50-4689-B15F-C47957EC962B}" srcOrd="1" destOrd="0" presId="urn:microsoft.com/office/officeart/2005/8/layout/default"/>
    <dgm:cxn modelId="{0249350E-EAE3-4211-898A-2EADCD9F9528}" type="presParOf" srcId="{ED92C02F-AA52-439E-B8A7-83BF59E7E273}" destId="{1B02F20B-9DBB-458C-A88A-0FFC07C8F33E}" srcOrd="2" destOrd="0" presId="urn:microsoft.com/office/officeart/2005/8/layout/default"/>
    <dgm:cxn modelId="{479CFB1F-CA5E-4AC1-9A79-3F5D729DDA51}" type="presParOf" srcId="{ED92C02F-AA52-439E-B8A7-83BF59E7E273}" destId="{4273E21F-AD24-4658-892C-CCC693BDC691}" srcOrd="3" destOrd="0" presId="urn:microsoft.com/office/officeart/2005/8/layout/default"/>
    <dgm:cxn modelId="{CC92CA21-90BD-45D3-B6F1-8EC501B0D399}" type="presParOf" srcId="{ED92C02F-AA52-439E-B8A7-83BF59E7E273}" destId="{7C8F9DEC-D96E-4989-B304-114DECEA05E1}" srcOrd="4" destOrd="0" presId="urn:microsoft.com/office/officeart/2005/8/layout/default"/>
    <dgm:cxn modelId="{2A1CADAF-B889-48CA-9603-9DF3579549A4}" type="presParOf" srcId="{ED92C02F-AA52-439E-B8A7-83BF59E7E273}" destId="{EA3C1F69-D7FA-4A6C-9D93-88018C08B67A}" srcOrd="5" destOrd="0" presId="urn:microsoft.com/office/officeart/2005/8/layout/default"/>
    <dgm:cxn modelId="{EBDCB081-AFB5-4F51-B5E8-88F660992214}" type="presParOf" srcId="{ED92C02F-AA52-439E-B8A7-83BF59E7E273}" destId="{6EB61337-BE42-4597-8BA3-898721391B3E}" srcOrd="6" destOrd="0" presId="urn:microsoft.com/office/officeart/2005/8/layout/default"/>
    <dgm:cxn modelId="{E1D7B072-4996-4623-924E-5065A9C946ED}" type="presParOf" srcId="{ED92C02F-AA52-439E-B8A7-83BF59E7E273}" destId="{E7B64817-D1BE-45BB-908C-8E143D2DC202}" srcOrd="7" destOrd="0" presId="urn:microsoft.com/office/officeart/2005/8/layout/default"/>
    <dgm:cxn modelId="{F67A9D0A-AD42-4C74-A7DC-5098C5882D21}" type="presParOf" srcId="{ED92C02F-AA52-439E-B8A7-83BF59E7E273}" destId="{61F226AA-24A1-4931-9DE4-33239C3EFA49}" srcOrd="8" destOrd="0" presId="urn:microsoft.com/office/officeart/2005/8/layout/default"/>
    <dgm:cxn modelId="{D272EC22-6B86-44F6-A597-61614B2FB937}" type="presParOf" srcId="{ED92C02F-AA52-439E-B8A7-83BF59E7E273}" destId="{15EE702A-54A8-4CA5-9B0B-0FD0E745A580}" srcOrd="9" destOrd="0" presId="urn:microsoft.com/office/officeart/2005/8/layout/default"/>
    <dgm:cxn modelId="{E933FD3E-33C8-4218-8341-F63EB972C804}" type="presParOf" srcId="{ED92C02F-AA52-439E-B8A7-83BF59E7E273}" destId="{F9BA558F-F776-49ED-AB67-9DD5655DEA3D}" srcOrd="10" destOrd="0" presId="urn:microsoft.com/office/officeart/2005/8/layout/default"/>
    <dgm:cxn modelId="{74FAAB75-66DD-4ABF-A193-2769D3439CDD}" type="presParOf" srcId="{ED92C02F-AA52-439E-B8A7-83BF59E7E273}" destId="{9BD33F38-2896-40BE-8D9B-EB20AC639C08}" srcOrd="11" destOrd="0" presId="urn:microsoft.com/office/officeart/2005/8/layout/default"/>
    <dgm:cxn modelId="{EBE56B98-C175-45FB-BBBE-F9D4A4264E41}" type="presParOf" srcId="{ED92C02F-AA52-439E-B8A7-83BF59E7E273}" destId="{EE140872-4A1B-4FEA-B89E-087E519CC28F}" srcOrd="12" destOrd="0" presId="urn:microsoft.com/office/officeart/2005/8/layout/default"/>
    <dgm:cxn modelId="{D5FDB47C-9FBF-4F14-9E3A-EE9FA016DDAE}" type="presParOf" srcId="{ED92C02F-AA52-439E-B8A7-83BF59E7E273}" destId="{CB4DAF1D-A0E4-4FCE-8D14-62441AAA3332}" srcOrd="13" destOrd="0" presId="urn:microsoft.com/office/officeart/2005/8/layout/default"/>
    <dgm:cxn modelId="{1ECFAD4A-E4DC-417C-AB28-DDC84447BF84}" type="presParOf" srcId="{ED92C02F-AA52-439E-B8A7-83BF59E7E273}" destId="{4AFEB989-8454-41F8-887A-6FD8A3E75029}"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7BABE4-3CCC-4EFF-8793-857AB0389409}" type="doc">
      <dgm:prSet loTypeId="urn:microsoft.com/office/officeart/2005/8/layout/radial4" loCatId="relationship" qsTypeId="urn:microsoft.com/office/officeart/2005/8/quickstyle/3d1" qsCatId="3D" csTypeId="urn:microsoft.com/office/officeart/2005/8/colors/colorful4" csCatId="colorful" phldr="1"/>
      <dgm:spPr/>
      <dgm:t>
        <a:bodyPr/>
        <a:lstStyle/>
        <a:p>
          <a:endParaRPr lang="en-US"/>
        </a:p>
      </dgm:t>
    </dgm:pt>
    <dgm:pt modelId="{8F13E9CB-8D50-4AF3-83CA-96A8212FC3A4}">
      <dgm:prSet phldrT="[Text]"/>
      <dgm:spPr/>
      <dgm:t>
        <a:bodyPr/>
        <a:lstStyle/>
        <a:p>
          <a:r>
            <a:rPr lang="en-US" dirty="0" smtClean="0">
              <a:latin typeface="Trajan Pro" pitchFamily="18" charset="0"/>
            </a:rPr>
            <a:t>Objective</a:t>
          </a:r>
          <a:endParaRPr lang="en-US" dirty="0">
            <a:latin typeface="Trajan Pro" pitchFamily="18" charset="0"/>
          </a:endParaRPr>
        </a:p>
      </dgm:t>
    </dgm:pt>
    <dgm:pt modelId="{41178FB7-08E9-4576-9BDB-024411AC2296}" type="parTrans" cxnId="{6B224D13-6B9B-4038-953E-55E4E4C9971B}">
      <dgm:prSet/>
      <dgm:spPr/>
      <dgm:t>
        <a:bodyPr/>
        <a:lstStyle/>
        <a:p>
          <a:endParaRPr lang="en-US"/>
        </a:p>
      </dgm:t>
    </dgm:pt>
    <dgm:pt modelId="{724F21A4-8278-4920-B039-CAF94A224B20}" type="sibTrans" cxnId="{6B224D13-6B9B-4038-953E-55E4E4C9971B}">
      <dgm:prSet/>
      <dgm:spPr/>
      <dgm:t>
        <a:bodyPr/>
        <a:lstStyle/>
        <a:p>
          <a:endParaRPr lang="en-US"/>
        </a:p>
      </dgm:t>
    </dgm:pt>
    <dgm:pt modelId="{FFF30AFF-909A-4D1B-B282-5ACD2A6F77D3}">
      <dgm:prSet phldrT="[Text]"/>
      <dgm:spPr/>
      <dgm:t>
        <a:bodyPr/>
        <a:lstStyle/>
        <a:p>
          <a:r>
            <a:rPr lang="en-US" dirty="0" smtClean="0">
              <a:latin typeface="Trajan Pro" pitchFamily="18" charset="0"/>
            </a:rPr>
            <a:t>Concise</a:t>
          </a:r>
          <a:endParaRPr lang="en-US" dirty="0">
            <a:latin typeface="Trajan Pro" pitchFamily="18" charset="0"/>
          </a:endParaRPr>
        </a:p>
      </dgm:t>
    </dgm:pt>
    <dgm:pt modelId="{BA060A5A-C30B-4612-8FAB-FB79C23B3A6E}" type="parTrans" cxnId="{DEA1B447-E0C8-4182-B2B8-6D1865B22C46}">
      <dgm:prSet/>
      <dgm:spPr/>
      <dgm:t>
        <a:bodyPr/>
        <a:lstStyle/>
        <a:p>
          <a:endParaRPr lang="en-US"/>
        </a:p>
      </dgm:t>
    </dgm:pt>
    <dgm:pt modelId="{2B257E87-6DDE-4287-A968-2283A093A75B}" type="sibTrans" cxnId="{DEA1B447-E0C8-4182-B2B8-6D1865B22C46}">
      <dgm:prSet/>
      <dgm:spPr/>
      <dgm:t>
        <a:bodyPr/>
        <a:lstStyle/>
        <a:p>
          <a:endParaRPr lang="en-US"/>
        </a:p>
      </dgm:t>
    </dgm:pt>
    <dgm:pt modelId="{8B180C78-07E5-48D4-A440-8C445A169C55}">
      <dgm:prSet phldrT="[Text]"/>
      <dgm:spPr/>
      <dgm:t>
        <a:bodyPr/>
        <a:lstStyle/>
        <a:p>
          <a:r>
            <a:rPr lang="en-US" dirty="0" smtClean="0">
              <a:latin typeface="Trajan Pro" pitchFamily="18" charset="0"/>
            </a:rPr>
            <a:t>Focused</a:t>
          </a:r>
          <a:endParaRPr lang="en-US" dirty="0">
            <a:latin typeface="Trajan Pro" pitchFamily="18" charset="0"/>
          </a:endParaRPr>
        </a:p>
      </dgm:t>
    </dgm:pt>
    <dgm:pt modelId="{7DC8C0DE-0655-4DD8-AB51-82D4DD8B3E0D}" type="parTrans" cxnId="{39EBABB4-26B6-4F97-98E1-CD45AAD8DB92}">
      <dgm:prSet/>
      <dgm:spPr/>
      <dgm:t>
        <a:bodyPr/>
        <a:lstStyle/>
        <a:p>
          <a:endParaRPr lang="en-US"/>
        </a:p>
      </dgm:t>
    </dgm:pt>
    <dgm:pt modelId="{91AD70DA-7233-4DFC-BAA4-775494614FC6}" type="sibTrans" cxnId="{39EBABB4-26B6-4F97-98E1-CD45AAD8DB92}">
      <dgm:prSet/>
      <dgm:spPr/>
      <dgm:t>
        <a:bodyPr/>
        <a:lstStyle/>
        <a:p>
          <a:endParaRPr lang="en-US"/>
        </a:p>
      </dgm:t>
    </dgm:pt>
    <dgm:pt modelId="{91DBBA8F-F99B-4890-8900-B2E3E5D46492}">
      <dgm:prSet phldrT="[Text]"/>
      <dgm:spPr/>
      <dgm:t>
        <a:bodyPr/>
        <a:lstStyle/>
        <a:p>
          <a:r>
            <a:rPr lang="en-US" dirty="0" smtClean="0">
              <a:latin typeface="Trajan Pro" pitchFamily="18" charset="0"/>
            </a:rPr>
            <a:t>Tailored </a:t>
          </a:r>
          <a:endParaRPr lang="en-US" dirty="0">
            <a:latin typeface="Trajan Pro" pitchFamily="18" charset="0"/>
          </a:endParaRPr>
        </a:p>
      </dgm:t>
    </dgm:pt>
    <dgm:pt modelId="{1363DB88-964C-4E3F-91CC-58F06E7439E1}" type="parTrans" cxnId="{A39C5890-0E80-4214-9FF8-2DD7B58F199B}">
      <dgm:prSet/>
      <dgm:spPr/>
      <dgm:t>
        <a:bodyPr/>
        <a:lstStyle/>
        <a:p>
          <a:endParaRPr lang="en-US"/>
        </a:p>
      </dgm:t>
    </dgm:pt>
    <dgm:pt modelId="{2156855E-AD29-433E-9AC8-3F86D5709D94}" type="sibTrans" cxnId="{A39C5890-0E80-4214-9FF8-2DD7B58F199B}">
      <dgm:prSet/>
      <dgm:spPr/>
      <dgm:t>
        <a:bodyPr/>
        <a:lstStyle/>
        <a:p>
          <a:endParaRPr lang="en-US"/>
        </a:p>
      </dgm:t>
    </dgm:pt>
    <dgm:pt modelId="{D131983F-2963-49DE-B44A-A48AFCBCA9FA}" type="pres">
      <dgm:prSet presAssocID="{187BABE4-3CCC-4EFF-8793-857AB0389409}" presName="cycle" presStyleCnt="0">
        <dgm:presLayoutVars>
          <dgm:chMax val="1"/>
          <dgm:dir/>
          <dgm:animLvl val="ctr"/>
          <dgm:resizeHandles val="exact"/>
        </dgm:presLayoutVars>
      </dgm:prSet>
      <dgm:spPr/>
      <dgm:t>
        <a:bodyPr/>
        <a:lstStyle/>
        <a:p>
          <a:endParaRPr lang="en-US"/>
        </a:p>
      </dgm:t>
    </dgm:pt>
    <dgm:pt modelId="{6A4DA6E1-BA64-4490-A963-8809FECC8D62}" type="pres">
      <dgm:prSet presAssocID="{8F13E9CB-8D50-4AF3-83CA-96A8212FC3A4}" presName="centerShape" presStyleLbl="node0" presStyleIdx="0" presStyleCnt="1"/>
      <dgm:spPr/>
      <dgm:t>
        <a:bodyPr/>
        <a:lstStyle/>
        <a:p>
          <a:endParaRPr lang="en-US"/>
        </a:p>
      </dgm:t>
    </dgm:pt>
    <dgm:pt modelId="{E2194773-46F6-4628-85D7-3E51F1DEF575}" type="pres">
      <dgm:prSet presAssocID="{BA060A5A-C30B-4612-8FAB-FB79C23B3A6E}" presName="parTrans" presStyleLbl="bgSibTrans2D1" presStyleIdx="0" presStyleCnt="3"/>
      <dgm:spPr/>
      <dgm:t>
        <a:bodyPr/>
        <a:lstStyle/>
        <a:p>
          <a:endParaRPr lang="en-US"/>
        </a:p>
      </dgm:t>
    </dgm:pt>
    <dgm:pt modelId="{ADC496C8-F865-4AD5-BC0B-6AC035DDF5B1}" type="pres">
      <dgm:prSet presAssocID="{FFF30AFF-909A-4D1B-B282-5ACD2A6F77D3}" presName="node" presStyleLbl="node1" presStyleIdx="0" presStyleCnt="3">
        <dgm:presLayoutVars>
          <dgm:bulletEnabled val="1"/>
        </dgm:presLayoutVars>
      </dgm:prSet>
      <dgm:spPr/>
      <dgm:t>
        <a:bodyPr/>
        <a:lstStyle/>
        <a:p>
          <a:endParaRPr lang="en-US"/>
        </a:p>
      </dgm:t>
    </dgm:pt>
    <dgm:pt modelId="{74161E14-D7F5-4924-B89E-AC8C1DF32EF6}" type="pres">
      <dgm:prSet presAssocID="{7DC8C0DE-0655-4DD8-AB51-82D4DD8B3E0D}" presName="parTrans" presStyleLbl="bgSibTrans2D1" presStyleIdx="1" presStyleCnt="3"/>
      <dgm:spPr/>
      <dgm:t>
        <a:bodyPr/>
        <a:lstStyle/>
        <a:p>
          <a:endParaRPr lang="en-US"/>
        </a:p>
      </dgm:t>
    </dgm:pt>
    <dgm:pt modelId="{5FABAFA5-BCE3-4CAE-9E3D-249D7DBABC6A}" type="pres">
      <dgm:prSet presAssocID="{8B180C78-07E5-48D4-A440-8C445A169C55}" presName="node" presStyleLbl="node1" presStyleIdx="1" presStyleCnt="3">
        <dgm:presLayoutVars>
          <dgm:bulletEnabled val="1"/>
        </dgm:presLayoutVars>
      </dgm:prSet>
      <dgm:spPr/>
      <dgm:t>
        <a:bodyPr/>
        <a:lstStyle/>
        <a:p>
          <a:endParaRPr lang="en-US"/>
        </a:p>
      </dgm:t>
    </dgm:pt>
    <dgm:pt modelId="{D2679E98-FC4C-46C6-90BC-C21255502D9F}" type="pres">
      <dgm:prSet presAssocID="{1363DB88-964C-4E3F-91CC-58F06E7439E1}" presName="parTrans" presStyleLbl="bgSibTrans2D1" presStyleIdx="2" presStyleCnt="3"/>
      <dgm:spPr/>
      <dgm:t>
        <a:bodyPr/>
        <a:lstStyle/>
        <a:p>
          <a:endParaRPr lang="en-US"/>
        </a:p>
      </dgm:t>
    </dgm:pt>
    <dgm:pt modelId="{7DC6BA3A-91FE-4211-99FE-3FF72A5104AA}" type="pres">
      <dgm:prSet presAssocID="{91DBBA8F-F99B-4890-8900-B2E3E5D46492}" presName="node" presStyleLbl="node1" presStyleIdx="2" presStyleCnt="3">
        <dgm:presLayoutVars>
          <dgm:bulletEnabled val="1"/>
        </dgm:presLayoutVars>
      </dgm:prSet>
      <dgm:spPr/>
      <dgm:t>
        <a:bodyPr/>
        <a:lstStyle/>
        <a:p>
          <a:endParaRPr lang="en-US"/>
        </a:p>
      </dgm:t>
    </dgm:pt>
  </dgm:ptLst>
  <dgm:cxnLst>
    <dgm:cxn modelId="{4F953339-E3B1-4FD6-B704-050A90FB5BBC}" type="presOf" srcId="{187BABE4-3CCC-4EFF-8793-857AB0389409}" destId="{D131983F-2963-49DE-B44A-A48AFCBCA9FA}" srcOrd="0" destOrd="0" presId="urn:microsoft.com/office/officeart/2005/8/layout/radial4"/>
    <dgm:cxn modelId="{6B224D13-6B9B-4038-953E-55E4E4C9971B}" srcId="{187BABE4-3CCC-4EFF-8793-857AB0389409}" destId="{8F13E9CB-8D50-4AF3-83CA-96A8212FC3A4}" srcOrd="0" destOrd="0" parTransId="{41178FB7-08E9-4576-9BDB-024411AC2296}" sibTransId="{724F21A4-8278-4920-B039-CAF94A224B20}"/>
    <dgm:cxn modelId="{BFFB54E0-3C67-4D43-9266-D71865D9D46A}" type="presOf" srcId="{8B180C78-07E5-48D4-A440-8C445A169C55}" destId="{5FABAFA5-BCE3-4CAE-9E3D-249D7DBABC6A}" srcOrd="0" destOrd="0" presId="urn:microsoft.com/office/officeart/2005/8/layout/radial4"/>
    <dgm:cxn modelId="{B3D8B373-90FA-4751-BE49-1442A63C5743}" type="presOf" srcId="{BA060A5A-C30B-4612-8FAB-FB79C23B3A6E}" destId="{E2194773-46F6-4628-85D7-3E51F1DEF575}" srcOrd="0" destOrd="0" presId="urn:microsoft.com/office/officeart/2005/8/layout/radial4"/>
    <dgm:cxn modelId="{CCCF55D6-F1E2-4220-B04A-D8676C491789}" type="presOf" srcId="{8F13E9CB-8D50-4AF3-83CA-96A8212FC3A4}" destId="{6A4DA6E1-BA64-4490-A963-8809FECC8D62}" srcOrd="0" destOrd="0" presId="urn:microsoft.com/office/officeart/2005/8/layout/radial4"/>
    <dgm:cxn modelId="{8FEBDFC1-9A9B-490D-8BA3-7302792989A7}" type="presOf" srcId="{1363DB88-964C-4E3F-91CC-58F06E7439E1}" destId="{D2679E98-FC4C-46C6-90BC-C21255502D9F}" srcOrd="0" destOrd="0" presId="urn:microsoft.com/office/officeart/2005/8/layout/radial4"/>
    <dgm:cxn modelId="{A39C5890-0E80-4214-9FF8-2DD7B58F199B}" srcId="{8F13E9CB-8D50-4AF3-83CA-96A8212FC3A4}" destId="{91DBBA8F-F99B-4890-8900-B2E3E5D46492}" srcOrd="2" destOrd="0" parTransId="{1363DB88-964C-4E3F-91CC-58F06E7439E1}" sibTransId="{2156855E-AD29-433E-9AC8-3F86D5709D94}"/>
    <dgm:cxn modelId="{B2E8E9A5-92E2-4A40-90B5-627F33E79B26}" type="presOf" srcId="{91DBBA8F-F99B-4890-8900-B2E3E5D46492}" destId="{7DC6BA3A-91FE-4211-99FE-3FF72A5104AA}" srcOrd="0" destOrd="0" presId="urn:microsoft.com/office/officeart/2005/8/layout/radial4"/>
    <dgm:cxn modelId="{39EBABB4-26B6-4F97-98E1-CD45AAD8DB92}" srcId="{8F13E9CB-8D50-4AF3-83CA-96A8212FC3A4}" destId="{8B180C78-07E5-48D4-A440-8C445A169C55}" srcOrd="1" destOrd="0" parTransId="{7DC8C0DE-0655-4DD8-AB51-82D4DD8B3E0D}" sibTransId="{91AD70DA-7233-4DFC-BAA4-775494614FC6}"/>
    <dgm:cxn modelId="{D1F6EE22-5EF4-428E-B541-FADDA88768AB}" type="presOf" srcId="{7DC8C0DE-0655-4DD8-AB51-82D4DD8B3E0D}" destId="{74161E14-D7F5-4924-B89E-AC8C1DF32EF6}" srcOrd="0" destOrd="0" presId="urn:microsoft.com/office/officeart/2005/8/layout/radial4"/>
    <dgm:cxn modelId="{CC1A2EBD-4C16-4B37-A5C2-BEB53F1CDD46}" type="presOf" srcId="{FFF30AFF-909A-4D1B-B282-5ACD2A6F77D3}" destId="{ADC496C8-F865-4AD5-BC0B-6AC035DDF5B1}" srcOrd="0" destOrd="0" presId="urn:microsoft.com/office/officeart/2005/8/layout/radial4"/>
    <dgm:cxn modelId="{DEA1B447-E0C8-4182-B2B8-6D1865B22C46}" srcId="{8F13E9CB-8D50-4AF3-83CA-96A8212FC3A4}" destId="{FFF30AFF-909A-4D1B-B282-5ACD2A6F77D3}" srcOrd="0" destOrd="0" parTransId="{BA060A5A-C30B-4612-8FAB-FB79C23B3A6E}" sibTransId="{2B257E87-6DDE-4287-A968-2283A093A75B}"/>
    <dgm:cxn modelId="{4CCFF17A-7DCD-4698-A694-98C1AF298FFB}" type="presParOf" srcId="{D131983F-2963-49DE-B44A-A48AFCBCA9FA}" destId="{6A4DA6E1-BA64-4490-A963-8809FECC8D62}" srcOrd="0" destOrd="0" presId="urn:microsoft.com/office/officeart/2005/8/layout/radial4"/>
    <dgm:cxn modelId="{3689C3A9-3E4F-4823-9A32-C4E94BE4E832}" type="presParOf" srcId="{D131983F-2963-49DE-B44A-A48AFCBCA9FA}" destId="{E2194773-46F6-4628-85D7-3E51F1DEF575}" srcOrd="1" destOrd="0" presId="urn:microsoft.com/office/officeart/2005/8/layout/radial4"/>
    <dgm:cxn modelId="{C447F7FB-7A3D-47F1-AFDE-AA514E84C65A}" type="presParOf" srcId="{D131983F-2963-49DE-B44A-A48AFCBCA9FA}" destId="{ADC496C8-F865-4AD5-BC0B-6AC035DDF5B1}" srcOrd="2" destOrd="0" presId="urn:microsoft.com/office/officeart/2005/8/layout/radial4"/>
    <dgm:cxn modelId="{49E3761E-1A56-4643-9C5B-DEFAB2CA00CD}" type="presParOf" srcId="{D131983F-2963-49DE-B44A-A48AFCBCA9FA}" destId="{74161E14-D7F5-4924-B89E-AC8C1DF32EF6}" srcOrd="3" destOrd="0" presId="urn:microsoft.com/office/officeart/2005/8/layout/radial4"/>
    <dgm:cxn modelId="{F16D56F1-6283-4C7E-882E-40E17EEF27EB}" type="presParOf" srcId="{D131983F-2963-49DE-B44A-A48AFCBCA9FA}" destId="{5FABAFA5-BCE3-4CAE-9E3D-249D7DBABC6A}" srcOrd="4" destOrd="0" presId="urn:microsoft.com/office/officeart/2005/8/layout/radial4"/>
    <dgm:cxn modelId="{1248035B-626C-471E-BBA2-4339321000E7}" type="presParOf" srcId="{D131983F-2963-49DE-B44A-A48AFCBCA9FA}" destId="{D2679E98-FC4C-46C6-90BC-C21255502D9F}" srcOrd="5" destOrd="0" presId="urn:microsoft.com/office/officeart/2005/8/layout/radial4"/>
    <dgm:cxn modelId="{36986797-FCFB-4F68-BAA0-A99671E596E2}" type="presParOf" srcId="{D131983F-2963-49DE-B44A-A48AFCBCA9FA}" destId="{7DC6BA3A-91FE-4211-99FE-3FF72A5104AA}"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A1067A-8137-4E2B-BBC4-D2D3C5DEE955}" type="doc">
      <dgm:prSet loTypeId="urn:microsoft.com/office/officeart/2005/8/layout/list1" loCatId="list" qsTypeId="urn:microsoft.com/office/officeart/2005/8/quickstyle/3d2#2" qsCatId="3D" csTypeId="urn:microsoft.com/office/officeart/2005/8/colors/accent0_3" csCatId="mainScheme" phldr="1"/>
      <dgm:spPr/>
      <dgm:t>
        <a:bodyPr/>
        <a:lstStyle/>
        <a:p>
          <a:endParaRPr lang="en-US"/>
        </a:p>
      </dgm:t>
    </dgm:pt>
    <dgm:pt modelId="{2D4B5046-E4AF-406B-83AB-D2BBA3908C69}">
      <dgm:prSet phldrT="[Text]"/>
      <dgm:spPr/>
      <dgm:t>
        <a:bodyPr/>
        <a:lstStyle/>
        <a:p>
          <a:r>
            <a:rPr lang="en-US" dirty="0" smtClean="0">
              <a:latin typeface="Trajan Pro" pitchFamily="18" charset="0"/>
            </a:rPr>
            <a:t>School/Location</a:t>
          </a:r>
          <a:endParaRPr lang="en-US" dirty="0">
            <a:latin typeface="Trajan Pro" pitchFamily="18" charset="0"/>
          </a:endParaRPr>
        </a:p>
      </dgm:t>
    </dgm:pt>
    <dgm:pt modelId="{2FB4C2C2-B0CD-4635-8F24-91FFFE192C02}" type="parTrans" cxnId="{A0B5D5E6-3ECB-45A1-8912-77105C82FB12}">
      <dgm:prSet/>
      <dgm:spPr/>
      <dgm:t>
        <a:bodyPr/>
        <a:lstStyle/>
        <a:p>
          <a:endParaRPr lang="en-US"/>
        </a:p>
      </dgm:t>
    </dgm:pt>
    <dgm:pt modelId="{7BAB2AFE-9F43-44C2-B3AB-1189EC63FCBE}" type="sibTrans" cxnId="{A0B5D5E6-3ECB-45A1-8912-77105C82FB12}">
      <dgm:prSet/>
      <dgm:spPr/>
      <dgm:t>
        <a:bodyPr/>
        <a:lstStyle/>
        <a:p>
          <a:endParaRPr lang="en-US"/>
        </a:p>
      </dgm:t>
    </dgm:pt>
    <dgm:pt modelId="{D6F0F525-D1E2-477E-8BC0-8BFB2FA7C53B}">
      <dgm:prSet phldrT="[Text]"/>
      <dgm:spPr/>
      <dgm:t>
        <a:bodyPr/>
        <a:lstStyle/>
        <a:p>
          <a:r>
            <a:rPr lang="en-US" dirty="0" smtClean="0">
              <a:latin typeface="Trajan Pro" pitchFamily="18" charset="0"/>
            </a:rPr>
            <a:t>Relevant Courses</a:t>
          </a:r>
          <a:endParaRPr lang="en-US" dirty="0">
            <a:latin typeface="Trajan Pro" pitchFamily="18" charset="0"/>
          </a:endParaRPr>
        </a:p>
      </dgm:t>
    </dgm:pt>
    <dgm:pt modelId="{D623EC57-CD8D-4233-99EA-390FC21388E2}" type="parTrans" cxnId="{47C2A2E4-9897-4017-83D1-C7571B8D5E87}">
      <dgm:prSet/>
      <dgm:spPr/>
      <dgm:t>
        <a:bodyPr/>
        <a:lstStyle/>
        <a:p>
          <a:endParaRPr lang="en-US"/>
        </a:p>
      </dgm:t>
    </dgm:pt>
    <dgm:pt modelId="{C6180787-C488-4EC3-9A07-1C45232B97C7}" type="sibTrans" cxnId="{47C2A2E4-9897-4017-83D1-C7571B8D5E87}">
      <dgm:prSet/>
      <dgm:spPr/>
      <dgm:t>
        <a:bodyPr/>
        <a:lstStyle/>
        <a:p>
          <a:endParaRPr lang="en-US"/>
        </a:p>
      </dgm:t>
    </dgm:pt>
    <dgm:pt modelId="{9C8B9CC8-8BB5-4033-8C92-45E8696B23F9}">
      <dgm:prSet phldrT="[Text]"/>
      <dgm:spPr/>
      <dgm:t>
        <a:bodyPr/>
        <a:lstStyle/>
        <a:p>
          <a:r>
            <a:rPr lang="en-US" dirty="0" smtClean="0">
              <a:latin typeface="Trajan Pro" pitchFamily="18" charset="0"/>
            </a:rPr>
            <a:t>Degree/Expected Graduation Date</a:t>
          </a:r>
          <a:endParaRPr lang="en-US" dirty="0">
            <a:latin typeface="Trajan Pro" pitchFamily="18" charset="0"/>
          </a:endParaRPr>
        </a:p>
      </dgm:t>
    </dgm:pt>
    <dgm:pt modelId="{447D0BA0-1072-41B2-BA4D-C6BCA07A3A8C}" type="parTrans" cxnId="{81C617D5-08DB-4B1F-AF16-C7A10E23E6FA}">
      <dgm:prSet/>
      <dgm:spPr/>
      <dgm:t>
        <a:bodyPr/>
        <a:lstStyle/>
        <a:p>
          <a:endParaRPr lang="en-US"/>
        </a:p>
      </dgm:t>
    </dgm:pt>
    <dgm:pt modelId="{442DD3EC-C1E1-450A-8B29-B632295AE23C}" type="sibTrans" cxnId="{81C617D5-08DB-4B1F-AF16-C7A10E23E6FA}">
      <dgm:prSet/>
      <dgm:spPr/>
      <dgm:t>
        <a:bodyPr/>
        <a:lstStyle/>
        <a:p>
          <a:endParaRPr lang="en-US"/>
        </a:p>
      </dgm:t>
    </dgm:pt>
    <dgm:pt modelId="{8431C833-A79A-43EB-B51C-053263EC7210}">
      <dgm:prSet phldrT="[Text]"/>
      <dgm:spPr/>
      <dgm:t>
        <a:bodyPr/>
        <a:lstStyle/>
        <a:p>
          <a:r>
            <a:rPr lang="en-US" dirty="0" smtClean="0">
              <a:latin typeface="Trajan Pro" pitchFamily="18" charset="0"/>
            </a:rPr>
            <a:t>GPA</a:t>
          </a:r>
          <a:endParaRPr lang="en-US" dirty="0">
            <a:latin typeface="Trajan Pro" pitchFamily="18" charset="0"/>
          </a:endParaRPr>
        </a:p>
      </dgm:t>
    </dgm:pt>
    <dgm:pt modelId="{4EE01FF0-332E-47F9-82E6-4FB05D03D87B}" type="parTrans" cxnId="{A35579B0-EAD2-43C7-AA6F-921B98C0F490}">
      <dgm:prSet/>
      <dgm:spPr/>
      <dgm:t>
        <a:bodyPr/>
        <a:lstStyle/>
        <a:p>
          <a:endParaRPr lang="en-US"/>
        </a:p>
      </dgm:t>
    </dgm:pt>
    <dgm:pt modelId="{845B8D0C-3393-4BB2-B996-D6364B687A78}" type="sibTrans" cxnId="{A35579B0-EAD2-43C7-AA6F-921B98C0F490}">
      <dgm:prSet/>
      <dgm:spPr/>
      <dgm:t>
        <a:bodyPr/>
        <a:lstStyle/>
        <a:p>
          <a:endParaRPr lang="en-US"/>
        </a:p>
      </dgm:t>
    </dgm:pt>
    <dgm:pt modelId="{A678FD25-E27E-47CE-89C6-23D6B2F60C69}">
      <dgm:prSet phldrT="[Text]"/>
      <dgm:spPr/>
      <dgm:t>
        <a:bodyPr/>
        <a:lstStyle/>
        <a:p>
          <a:r>
            <a:rPr lang="en-US" dirty="0" smtClean="0">
              <a:latin typeface="Trajan Pro" pitchFamily="18" charset="0"/>
            </a:rPr>
            <a:t>Honors</a:t>
          </a:r>
          <a:endParaRPr lang="en-US" dirty="0">
            <a:latin typeface="Trajan Pro" pitchFamily="18" charset="0"/>
          </a:endParaRPr>
        </a:p>
      </dgm:t>
    </dgm:pt>
    <dgm:pt modelId="{859A9E1E-D6BC-44AB-85B1-6FB1808F0513}" type="parTrans" cxnId="{DB596C6D-F5A4-4F2D-BE4D-C0D8B20D655E}">
      <dgm:prSet/>
      <dgm:spPr/>
      <dgm:t>
        <a:bodyPr/>
        <a:lstStyle/>
        <a:p>
          <a:endParaRPr lang="en-US"/>
        </a:p>
      </dgm:t>
    </dgm:pt>
    <dgm:pt modelId="{D926DBC8-FEEB-4696-8423-C8485945F03E}" type="sibTrans" cxnId="{DB596C6D-F5A4-4F2D-BE4D-C0D8B20D655E}">
      <dgm:prSet/>
      <dgm:spPr/>
      <dgm:t>
        <a:bodyPr/>
        <a:lstStyle/>
        <a:p>
          <a:endParaRPr lang="en-US"/>
        </a:p>
      </dgm:t>
    </dgm:pt>
    <dgm:pt modelId="{6ED6638E-CACB-4E7F-BAD9-DABD86645688}">
      <dgm:prSet phldrT="[Text]"/>
      <dgm:spPr/>
      <dgm:t>
        <a:bodyPr/>
        <a:lstStyle/>
        <a:p>
          <a:r>
            <a:rPr lang="en-US" dirty="0" smtClean="0">
              <a:latin typeface="Trajan Pro" pitchFamily="18" charset="0"/>
            </a:rPr>
            <a:t>Study Abroad Experience</a:t>
          </a:r>
          <a:endParaRPr lang="en-US" dirty="0">
            <a:latin typeface="Trajan Pro" pitchFamily="18" charset="0"/>
          </a:endParaRPr>
        </a:p>
      </dgm:t>
    </dgm:pt>
    <dgm:pt modelId="{9AD22747-6350-49F6-9309-2915C698DFE0}" type="parTrans" cxnId="{B7ABD9F1-1FAF-4731-A242-5FFBBE95C324}">
      <dgm:prSet/>
      <dgm:spPr/>
    </dgm:pt>
    <dgm:pt modelId="{54B51D53-4832-4330-8531-D81523644F27}" type="sibTrans" cxnId="{B7ABD9F1-1FAF-4731-A242-5FFBBE95C324}">
      <dgm:prSet/>
      <dgm:spPr/>
    </dgm:pt>
    <dgm:pt modelId="{1C9A0391-0DE0-4B3B-B02F-C3663994038C}" type="pres">
      <dgm:prSet presAssocID="{58A1067A-8137-4E2B-BBC4-D2D3C5DEE955}" presName="linear" presStyleCnt="0">
        <dgm:presLayoutVars>
          <dgm:dir/>
          <dgm:animLvl val="lvl"/>
          <dgm:resizeHandles val="exact"/>
        </dgm:presLayoutVars>
      </dgm:prSet>
      <dgm:spPr/>
      <dgm:t>
        <a:bodyPr/>
        <a:lstStyle/>
        <a:p>
          <a:endParaRPr lang="en-US"/>
        </a:p>
      </dgm:t>
    </dgm:pt>
    <dgm:pt modelId="{5656DEAD-9368-42DB-8B48-699AFAC46B15}" type="pres">
      <dgm:prSet presAssocID="{2D4B5046-E4AF-406B-83AB-D2BBA3908C69}" presName="parentLin" presStyleCnt="0"/>
      <dgm:spPr/>
    </dgm:pt>
    <dgm:pt modelId="{6F9DA347-F3F3-4176-BA5C-F73496B0B673}" type="pres">
      <dgm:prSet presAssocID="{2D4B5046-E4AF-406B-83AB-D2BBA3908C69}" presName="parentLeftMargin" presStyleLbl="node1" presStyleIdx="0" presStyleCnt="3"/>
      <dgm:spPr/>
      <dgm:t>
        <a:bodyPr/>
        <a:lstStyle/>
        <a:p>
          <a:endParaRPr lang="en-US"/>
        </a:p>
      </dgm:t>
    </dgm:pt>
    <dgm:pt modelId="{0B989A4A-5D22-4F6F-A80E-1F659CB01E76}" type="pres">
      <dgm:prSet presAssocID="{2D4B5046-E4AF-406B-83AB-D2BBA3908C69}" presName="parentText" presStyleLbl="node1" presStyleIdx="0" presStyleCnt="3">
        <dgm:presLayoutVars>
          <dgm:chMax val="0"/>
          <dgm:bulletEnabled val="1"/>
        </dgm:presLayoutVars>
      </dgm:prSet>
      <dgm:spPr/>
      <dgm:t>
        <a:bodyPr/>
        <a:lstStyle/>
        <a:p>
          <a:endParaRPr lang="en-US"/>
        </a:p>
      </dgm:t>
    </dgm:pt>
    <dgm:pt modelId="{CB568C51-C942-46DA-8ADE-0D185AFDDBB8}" type="pres">
      <dgm:prSet presAssocID="{2D4B5046-E4AF-406B-83AB-D2BBA3908C69}" presName="negativeSpace" presStyleCnt="0"/>
      <dgm:spPr/>
    </dgm:pt>
    <dgm:pt modelId="{B3ADE13B-12B5-423F-B26E-ACD2A3B2A6FE}" type="pres">
      <dgm:prSet presAssocID="{2D4B5046-E4AF-406B-83AB-D2BBA3908C69}" presName="childText" presStyleLbl="conFgAcc1" presStyleIdx="0" presStyleCnt="3">
        <dgm:presLayoutVars>
          <dgm:bulletEnabled val="1"/>
        </dgm:presLayoutVars>
      </dgm:prSet>
      <dgm:spPr/>
      <dgm:t>
        <a:bodyPr/>
        <a:lstStyle/>
        <a:p>
          <a:endParaRPr lang="en-US"/>
        </a:p>
      </dgm:t>
    </dgm:pt>
    <dgm:pt modelId="{D52106B8-A72B-413D-BB7C-3C7218BE8F8B}" type="pres">
      <dgm:prSet presAssocID="{7BAB2AFE-9F43-44C2-B3AB-1189EC63FCBE}" presName="spaceBetweenRectangles" presStyleCnt="0"/>
      <dgm:spPr/>
    </dgm:pt>
    <dgm:pt modelId="{249D2B4B-79F0-43BE-BC6F-B67704A14D0D}" type="pres">
      <dgm:prSet presAssocID="{D6F0F525-D1E2-477E-8BC0-8BFB2FA7C53B}" presName="parentLin" presStyleCnt="0"/>
      <dgm:spPr/>
    </dgm:pt>
    <dgm:pt modelId="{937CC85E-E203-4BF4-912F-4AD3CC4B13C5}" type="pres">
      <dgm:prSet presAssocID="{D6F0F525-D1E2-477E-8BC0-8BFB2FA7C53B}" presName="parentLeftMargin" presStyleLbl="node1" presStyleIdx="0" presStyleCnt="3"/>
      <dgm:spPr/>
      <dgm:t>
        <a:bodyPr/>
        <a:lstStyle/>
        <a:p>
          <a:endParaRPr lang="en-US"/>
        </a:p>
      </dgm:t>
    </dgm:pt>
    <dgm:pt modelId="{D7C3989D-EFE3-47CF-85AE-7D031CA94481}" type="pres">
      <dgm:prSet presAssocID="{D6F0F525-D1E2-477E-8BC0-8BFB2FA7C53B}" presName="parentText" presStyleLbl="node1" presStyleIdx="1" presStyleCnt="3">
        <dgm:presLayoutVars>
          <dgm:chMax val="0"/>
          <dgm:bulletEnabled val="1"/>
        </dgm:presLayoutVars>
      </dgm:prSet>
      <dgm:spPr/>
      <dgm:t>
        <a:bodyPr/>
        <a:lstStyle/>
        <a:p>
          <a:endParaRPr lang="en-US"/>
        </a:p>
      </dgm:t>
    </dgm:pt>
    <dgm:pt modelId="{7DF1048A-1BE3-43D9-824F-5E73216C258D}" type="pres">
      <dgm:prSet presAssocID="{D6F0F525-D1E2-477E-8BC0-8BFB2FA7C53B}" presName="negativeSpace" presStyleCnt="0"/>
      <dgm:spPr/>
    </dgm:pt>
    <dgm:pt modelId="{EB6F4DC2-986E-4B61-B848-EA26527F3DAF}" type="pres">
      <dgm:prSet presAssocID="{D6F0F525-D1E2-477E-8BC0-8BFB2FA7C53B}" presName="childText" presStyleLbl="conFgAcc1" presStyleIdx="1" presStyleCnt="3">
        <dgm:presLayoutVars>
          <dgm:bulletEnabled val="1"/>
        </dgm:presLayoutVars>
      </dgm:prSet>
      <dgm:spPr/>
    </dgm:pt>
    <dgm:pt modelId="{FE1F855C-6BCB-43E6-90DF-DE490519335F}" type="pres">
      <dgm:prSet presAssocID="{C6180787-C488-4EC3-9A07-1C45232B97C7}" presName="spaceBetweenRectangles" presStyleCnt="0"/>
      <dgm:spPr/>
    </dgm:pt>
    <dgm:pt modelId="{3382BC39-D7EB-46CA-AE15-9522D20EEBCE}" type="pres">
      <dgm:prSet presAssocID="{6ED6638E-CACB-4E7F-BAD9-DABD86645688}" presName="parentLin" presStyleCnt="0"/>
      <dgm:spPr/>
    </dgm:pt>
    <dgm:pt modelId="{5BB52555-CF9E-4BAB-97D6-95ED8D4DE559}" type="pres">
      <dgm:prSet presAssocID="{6ED6638E-CACB-4E7F-BAD9-DABD86645688}" presName="parentLeftMargin" presStyleLbl="node1" presStyleIdx="1" presStyleCnt="3"/>
      <dgm:spPr/>
      <dgm:t>
        <a:bodyPr/>
        <a:lstStyle/>
        <a:p>
          <a:endParaRPr lang="en-US"/>
        </a:p>
      </dgm:t>
    </dgm:pt>
    <dgm:pt modelId="{05BD45D4-D97D-47B0-94C4-EB6FD0A9145F}" type="pres">
      <dgm:prSet presAssocID="{6ED6638E-CACB-4E7F-BAD9-DABD86645688}" presName="parentText" presStyleLbl="node1" presStyleIdx="2" presStyleCnt="3">
        <dgm:presLayoutVars>
          <dgm:chMax val="0"/>
          <dgm:bulletEnabled val="1"/>
        </dgm:presLayoutVars>
      </dgm:prSet>
      <dgm:spPr/>
      <dgm:t>
        <a:bodyPr/>
        <a:lstStyle/>
        <a:p>
          <a:endParaRPr lang="en-US"/>
        </a:p>
      </dgm:t>
    </dgm:pt>
    <dgm:pt modelId="{B77C34E3-7AC4-4E4D-9CA4-60460A916B1B}" type="pres">
      <dgm:prSet presAssocID="{6ED6638E-CACB-4E7F-BAD9-DABD86645688}" presName="negativeSpace" presStyleCnt="0"/>
      <dgm:spPr/>
    </dgm:pt>
    <dgm:pt modelId="{FB6B5B2A-BC77-4031-AD5E-3B90D2099321}" type="pres">
      <dgm:prSet presAssocID="{6ED6638E-CACB-4E7F-BAD9-DABD86645688}" presName="childText" presStyleLbl="conFgAcc1" presStyleIdx="2" presStyleCnt="3">
        <dgm:presLayoutVars>
          <dgm:bulletEnabled val="1"/>
        </dgm:presLayoutVars>
      </dgm:prSet>
      <dgm:spPr/>
    </dgm:pt>
  </dgm:ptLst>
  <dgm:cxnLst>
    <dgm:cxn modelId="{9A585492-44EE-4633-B5DE-7E848E89E7E7}" type="presOf" srcId="{6ED6638E-CACB-4E7F-BAD9-DABD86645688}" destId="{05BD45D4-D97D-47B0-94C4-EB6FD0A9145F}" srcOrd="1" destOrd="0" presId="urn:microsoft.com/office/officeart/2005/8/layout/list1"/>
    <dgm:cxn modelId="{DB596C6D-F5A4-4F2D-BE4D-C0D8B20D655E}" srcId="{2D4B5046-E4AF-406B-83AB-D2BBA3908C69}" destId="{A678FD25-E27E-47CE-89C6-23D6B2F60C69}" srcOrd="2" destOrd="0" parTransId="{859A9E1E-D6BC-44AB-85B1-6FB1808F0513}" sibTransId="{D926DBC8-FEEB-4696-8423-C8485945F03E}"/>
    <dgm:cxn modelId="{A35579B0-EAD2-43C7-AA6F-921B98C0F490}" srcId="{2D4B5046-E4AF-406B-83AB-D2BBA3908C69}" destId="{8431C833-A79A-43EB-B51C-053263EC7210}" srcOrd="1" destOrd="0" parTransId="{4EE01FF0-332E-47F9-82E6-4FB05D03D87B}" sibTransId="{845B8D0C-3393-4BB2-B996-D6364B687A78}"/>
    <dgm:cxn modelId="{4AB540AD-4CC0-44D3-8EB8-1CB8D44950F0}" type="presOf" srcId="{58A1067A-8137-4E2B-BBC4-D2D3C5DEE955}" destId="{1C9A0391-0DE0-4B3B-B02F-C3663994038C}" srcOrd="0" destOrd="0" presId="urn:microsoft.com/office/officeart/2005/8/layout/list1"/>
    <dgm:cxn modelId="{B1922EF1-B524-4453-AC75-90D80AAAA93D}" type="presOf" srcId="{A678FD25-E27E-47CE-89C6-23D6B2F60C69}" destId="{B3ADE13B-12B5-423F-B26E-ACD2A3B2A6FE}" srcOrd="0" destOrd="2" presId="urn:microsoft.com/office/officeart/2005/8/layout/list1"/>
    <dgm:cxn modelId="{37A67F7F-33D0-420B-8CE2-E47194B03AD3}" type="presOf" srcId="{2D4B5046-E4AF-406B-83AB-D2BBA3908C69}" destId="{6F9DA347-F3F3-4176-BA5C-F73496B0B673}" srcOrd="0" destOrd="0" presId="urn:microsoft.com/office/officeart/2005/8/layout/list1"/>
    <dgm:cxn modelId="{81C617D5-08DB-4B1F-AF16-C7A10E23E6FA}" srcId="{2D4B5046-E4AF-406B-83AB-D2BBA3908C69}" destId="{9C8B9CC8-8BB5-4033-8C92-45E8696B23F9}" srcOrd="0" destOrd="0" parTransId="{447D0BA0-1072-41B2-BA4D-C6BCA07A3A8C}" sibTransId="{442DD3EC-C1E1-450A-8B29-B632295AE23C}"/>
    <dgm:cxn modelId="{DE99D83D-62FB-4323-BDC4-09251A509AC2}" type="presOf" srcId="{D6F0F525-D1E2-477E-8BC0-8BFB2FA7C53B}" destId="{D7C3989D-EFE3-47CF-85AE-7D031CA94481}" srcOrd="1" destOrd="0" presId="urn:microsoft.com/office/officeart/2005/8/layout/list1"/>
    <dgm:cxn modelId="{B7ABD9F1-1FAF-4731-A242-5FFBBE95C324}" srcId="{58A1067A-8137-4E2B-BBC4-D2D3C5DEE955}" destId="{6ED6638E-CACB-4E7F-BAD9-DABD86645688}" srcOrd="2" destOrd="0" parTransId="{9AD22747-6350-49F6-9309-2915C698DFE0}" sibTransId="{54B51D53-4832-4330-8531-D81523644F27}"/>
    <dgm:cxn modelId="{A0B5D5E6-3ECB-45A1-8912-77105C82FB12}" srcId="{58A1067A-8137-4E2B-BBC4-D2D3C5DEE955}" destId="{2D4B5046-E4AF-406B-83AB-D2BBA3908C69}" srcOrd="0" destOrd="0" parTransId="{2FB4C2C2-B0CD-4635-8F24-91FFFE192C02}" sibTransId="{7BAB2AFE-9F43-44C2-B3AB-1189EC63FCBE}"/>
    <dgm:cxn modelId="{47C2A2E4-9897-4017-83D1-C7571B8D5E87}" srcId="{58A1067A-8137-4E2B-BBC4-D2D3C5DEE955}" destId="{D6F0F525-D1E2-477E-8BC0-8BFB2FA7C53B}" srcOrd="1" destOrd="0" parTransId="{D623EC57-CD8D-4233-99EA-390FC21388E2}" sibTransId="{C6180787-C488-4EC3-9A07-1C45232B97C7}"/>
    <dgm:cxn modelId="{8E7567AB-B526-478E-A0AB-72A171934CB6}" type="presOf" srcId="{2D4B5046-E4AF-406B-83AB-D2BBA3908C69}" destId="{0B989A4A-5D22-4F6F-A80E-1F659CB01E76}" srcOrd="1" destOrd="0" presId="urn:microsoft.com/office/officeart/2005/8/layout/list1"/>
    <dgm:cxn modelId="{32D02134-1A91-430C-AE60-7E30F868781C}" type="presOf" srcId="{8431C833-A79A-43EB-B51C-053263EC7210}" destId="{B3ADE13B-12B5-423F-B26E-ACD2A3B2A6FE}" srcOrd="0" destOrd="1" presId="urn:microsoft.com/office/officeart/2005/8/layout/list1"/>
    <dgm:cxn modelId="{18D3E204-421E-4066-BCB7-791FB54172E8}" type="presOf" srcId="{D6F0F525-D1E2-477E-8BC0-8BFB2FA7C53B}" destId="{937CC85E-E203-4BF4-912F-4AD3CC4B13C5}" srcOrd="0" destOrd="0" presId="urn:microsoft.com/office/officeart/2005/8/layout/list1"/>
    <dgm:cxn modelId="{C2DFE3FC-1B41-47D5-A1B9-C94418F3622D}" type="presOf" srcId="{6ED6638E-CACB-4E7F-BAD9-DABD86645688}" destId="{5BB52555-CF9E-4BAB-97D6-95ED8D4DE559}" srcOrd="0" destOrd="0" presId="urn:microsoft.com/office/officeart/2005/8/layout/list1"/>
    <dgm:cxn modelId="{5CF5EBE0-1EFF-4835-A7A5-B8D8DC822F65}" type="presOf" srcId="{9C8B9CC8-8BB5-4033-8C92-45E8696B23F9}" destId="{B3ADE13B-12B5-423F-B26E-ACD2A3B2A6FE}" srcOrd="0" destOrd="0" presId="urn:microsoft.com/office/officeart/2005/8/layout/list1"/>
    <dgm:cxn modelId="{DF2F94EF-46E3-4643-B891-19AD9A9EF4FC}" type="presParOf" srcId="{1C9A0391-0DE0-4B3B-B02F-C3663994038C}" destId="{5656DEAD-9368-42DB-8B48-699AFAC46B15}" srcOrd="0" destOrd="0" presId="urn:microsoft.com/office/officeart/2005/8/layout/list1"/>
    <dgm:cxn modelId="{487D8321-409A-4741-A87C-4CFB149EA2FB}" type="presParOf" srcId="{5656DEAD-9368-42DB-8B48-699AFAC46B15}" destId="{6F9DA347-F3F3-4176-BA5C-F73496B0B673}" srcOrd="0" destOrd="0" presId="urn:microsoft.com/office/officeart/2005/8/layout/list1"/>
    <dgm:cxn modelId="{6D672A83-FF06-4BC5-95E4-4F8F5D3CDAA0}" type="presParOf" srcId="{5656DEAD-9368-42DB-8B48-699AFAC46B15}" destId="{0B989A4A-5D22-4F6F-A80E-1F659CB01E76}" srcOrd="1" destOrd="0" presId="urn:microsoft.com/office/officeart/2005/8/layout/list1"/>
    <dgm:cxn modelId="{EB96DB14-BFFB-4AC7-9FBE-E43CC7A5A143}" type="presParOf" srcId="{1C9A0391-0DE0-4B3B-B02F-C3663994038C}" destId="{CB568C51-C942-46DA-8ADE-0D185AFDDBB8}" srcOrd="1" destOrd="0" presId="urn:microsoft.com/office/officeart/2005/8/layout/list1"/>
    <dgm:cxn modelId="{81E20A13-49CE-486F-A4B5-DC6E2897CFDD}" type="presParOf" srcId="{1C9A0391-0DE0-4B3B-B02F-C3663994038C}" destId="{B3ADE13B-12B5-423F-B26E-ACD2A3B2A6FE}" srcOrd="2" destOrd="0" presId="urn:microsoft.com/office/officeart/2005/8/layout/list1"/>
    <dgm:cxn modelId="{EE613766-2C49-4453-B82F-650CB98D9D59}" type="presParOf" srcId="{1C9A0391-0DE0-4B3B-B02F-C3663994038C}" destId="{D52106B8-A72B-413D-BB7C-3C7218BE8F8B}" srcOrd="3" destOrd="0" presId="urn:microsoft.com/office/officeart/2005/8/layout/list1"/>
    <dgm:cxn modelId="{617CCC4C-95B1-4F86-BA1B-62811DD44B1E}" type="presParOf" srcId="{1C9A0391-0DE0-4B3B-B02F-C3663994038C}" destId="{249D2B4B-79F0-43BE-BC6F-B67704A14D0D}" srcOrd="4" destOrd="0" presId="urn:microsoft.com/office/officeart/2005/8/layout/list1"/>
    <dgm:cxn modelId="{10873387-038D-4670-AA80-68DC06B6BD9B}" type="presParOf" srcId="{249D2B4B-79F0-43BE-BC6F-B67704A14D0D}" destId="{937CC85E-E203-4BF4-912F-4AD3CC4B13C5}" srcOrd="0" destOrd="0" presId="urn:microsoft.com/office/officeart/2005/8/layout/list1"/>
    <dgm:cxn modelId="{C8DE3CA7-48E2-4BE9-A997-889D0308C225}" type="presParOf" srcId="{249D2B4B-79F0-43BE-BC6F-B67704A14D0D}" destId="{D7C3989D-EFE3-47CF-85AE-7D031CA94481}" srcOrd="1" destOrd="0" presId="urn:microsoft.com/office/officeart/2005/8/layout/list1"/>
    <dgm:cxn modelId="{9585B64E-EC61-4AFB-AE60-4D8F8C558F2F}" type="presParOf" srcId="{1C9A0391-0DE0-4B3B-B02F-C3663994038C}" destId="{7DF1048A-1BE3-43D9-824F-5E73216C258D}" srcOrd="5" destOrd="0" presId="urn:microsoft.com/office/officeart/2005/8/layout/list1"/>
    <dgm:cxn modelId="{44D187D0-404A-4FC1-BB99-544EE50EF087}" type="presParOf" srcId="{1C9A0391-0DE0-4B3B-B02F-C3663994038C}" destId="{EB6F4DC2-986E-4B61-B848-EA26527F3DAF}" srcOrd="6" destOrd="0" presId="urn:microsoft.com/office/officeart/2005/8/layout/list1"/>
    <dgm:cxn modelId="{B83FD806-0FB8-4B8D-8F75-FD1E0AFCE128}" type="presParOf" srcId="{1C9A0391-0DE0-4B3B-B02F-C3663994038C}" destId="{FE1F855C-6BCB-43E6-90DF-DE490519335F}" srcOrd="7" destOrd="0" presId="urn:microsoft.com/office/officeart/2005/8/layout/list1"/>
    <dgm:cxn modelId="{AAC4B720-F2E5-4D57-B8C9-596E8D1F375F}" type="presParOf" srcId="{1C9A0391-0DE0-4B3B-B02F-C3663994038C}" destId="{3382BC39-D7EB-46CA-AE15-9522D20EEBCE}" srcOrd="8" destOrd="0" presId="urn:microsoft.com/office/officeart/2005/8/layout/list1"/>
    <dgm:cxn modelId="{63361A56-C7CC-4598-A16E-A7F1F1BA626A}" type="presParOf" srcId="{3382BC39-D7EB-46CA-AE15-9522D20EEBCE}" destId="{5BB52555-CF9E-4BAB-97D6-95ED8D4DE559}" srcOrd="0" destOrd="0" presId="urn:microsoft.com/office/officeart/2005/8/layout/list1"/>
    <dgm:cxn modelId="{CC5D3FE5-991A-4185-A33A-CEBA05F4CE54}" type="presParOf" srcId="{3382BC39-D7EB-46CA-AE15-9522D20EEBCE}" destId="{05BD45D4-D97D-47B0-94C4-EB6FD0A9145F}" srcOrd="1" destOrd="0" presId="urn:microsoft.com/office/officeart/2005/8/layout/list1"/>
    <dgm:cxn modelId="{8CC53334-800F-4257-8F6B-AABF055F79EC}" type="presParOf" srcId="{1C9A0391-0DE0-4B3B-B02F-C3663994038C}" destId="{B77C34E3-7AC4-4E4D-9CA4-60460A916B1B}" srcOrd="9" destOrd="0" presId="urn:microsoft.com/office/officeart/2005/8/layout/list1"/>
    <dgm:cxn modelId="{916B324E-3849-438C-9946-F73D72901FB6}" type="presParOf" srcId="{1C9A0391-0DE0-4B3B-B02F-C3663994038C}" destId="{FB6B5B2A-BC77-4031-AD5E-3B90D209932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3B7805-4B1C-463C-94D8-28683C438F92}" type="doc">
      <dgm:prSet loTypeId="urn:microsoft.com/office/officeart/2005/8/layout/default" loCatId="list" qsTypeId="urn:microsoft.com/office/officeart/2005/8/quickstyle/3d2#3" qsCatId="3D" csTypeId="urn:microsoft.com/office/officeart/2005/8/colors/colorful3" csCatId="colorful" phldr="1"/>
      <dgm:spPr/>
      <dgm:t>
        <a:bodyPr/>
        <a:lstStyle/>
        <a:p>
          <a:endParaRPr lang="en-US"/>
        </a:p>
      </dgm:t>
    </dgm:pt>
    <dgm:pt modelId="{40D6E5B2-0A8B-4B86-85A1-A1745F2F3893}">
      <dgm:prSet phldrT="[Text]"/>
      <dgm:spPr/>
      <dgm:t>
        <a:bodyPr/>
        <a:lstStyle/>
        <a:p>
          <a:r>
            <a:rPr lang="en-US" b="1" dirty="0" smtClean="0">
              <a:latin typeface="Trajan Pro" pitchFamily="18" charset="0"/>
            </a:rPr>
            <a:t>Related Experience</a:t>
          </a:r>
          <a:endParaRPr lang="en-US" b="1" dirty="0">
            <a:latin typeface="Trajan Pro" pitchFamily="18" charset="0"/>
          </a:endParaRPr>
        </a:p>
      </dgm:t>
    </dgm:pt>
    <dgm:pt modelId="{2AF906D6-0AEC-4D6C-AC59-B760194B2C70}" type="parTrans" cxnId="{CAF32BC2-C671-4CDC-B3F4-0A268DCB9C64}">
      <dgm:prSet/>
      <dgm:spPr/>
      <dgm:t>
        <a:bodyPr/>
        <a:lstStyle/>
        <a:p>
          <a:endParaRPr lang="en-US"/>
        </a:p>
      </dgm:t>
    </dgm:pt>
    <dgm:pt modelId="{2AFA5E4C-D349-459C-B629-83E1DFF68009}" type="sibTrans" cxnId="{CAF32BC2-C671-4CDC-B3F4-0A268DCB9C64}">
      <dgm:prSet/>
      <dgm:spPr/>
      <dgm:t>
        <a:bodyPr/>
        <a:lstStyle/>
        <a:p>
          <a:endParaRPr lang="en-US"/>
        </a:p>
      </dgm:t>
    </dgm:pt>
    <dgm:pt modelId="{FF3C1AA3-3F7C-4142-AB9E-0FABDC2B9FC1}">
      <dgm:prSet phldrT="[Text]"/>
      <dgm:spPr/>
      <dgm:t>
        <a:bodyPr/>
        <a:lstStyle/>
        <a:p>
          <a:r>
            <a:rPr lang="en-US" b="1" dirty="0" smtClean="0">
              <a:latin typeface="Trajan Pro" pitchFamily="18" charset="0"/>
            </a:rPr>
            <a:t>Research Experience</a:t>
          </a:r>
          <a:endParaRPr lang="en-US" b="1" dirty="0">
            <a:latin typeface="Trajan Pro" pitchFamily="18" charset="0"/>
          </a:endParaRPr>
        </a:p>
      </dgm:t>
    </dgm:pt>
    <dgm:pt modelId="{1A2308EE-D368-409B-A60A-F7A7D8A73AB0}" type="parTrans" cxnId="{34D8DDB9-D0CB-47AC-AA37-FFA776296793}">
      <dgm:prSet/>
      <dgm:spPr/>
      <dgm:t>
        <a:bodyPr/>
        <a:lstStyle/>
        <a:p>
          <a:endParaRPr lang="en-US"/>
        </a:p>
      </dgm:t>
    </dgm:pt>
    <dgm:pt modelId="{BB3AF98B-F187-4620-B8D9-9AD6A060128E}" type="sibTrans" cxnId="{34D8DDB9-D0CB-47AC-AA37-FFA776296793}">
      <dgm:prSet/>
      <dgm:spPr/>
      <dgm:t>
        <a:bodyPr/>
        <a:lstStyle/>
        <a:p>
          <a:endParaRPr lang="en-US"/>
        </a:p>
      </dgm:t>
    </dgm:pt>
    <dgm:pt modelId="{AE3BAD73-737F-4647-BDEF-80706B1A3DFF}">
      <dgm:prSet phldrT="[Text]"/>
      <dgm:spPr/>
      <dgm:t>
        <a:bodyPr/>
        <a:lstStyle/>
        <a:p>
          <a:r>
            <a:rPr lang="en-US" b="1" dirty="0" smtClean="0">
              <a:latin typeface="Trajan Pro" pitchFamily="18" charset="0"/>
            </a:rPr>
            <a:t>Leadership Experience</a:t>
          </a:r>
          <a:endParaRPr lang="en-US" b="1" dirty="0">
            <a:latin typeface="Trajan Pro" pitchFamily="18" charset="0"/>
          </a:endParaRPr>
        </a:p>
      </dgm:t>
    </dgm:pt>
    <dgm:pt modelId="{CC1B5023-8DD1-4CC9-8C90-49A8BFE8C8C5}" type="parTrans" cxnId="{70D4B780-952D-4C36-A24A-45AD3A7D28A0}">
      <dgm:prSet/>
      <dgm:spPr/>
      <dgm:t>
        <a:bodyPr/>
        <a:lstStyle/>
        <a:p>
          <a:endParaRPr lang="en-US"/>
        </a:p>
      </dgm:t>
    </dgm:pt>
    <dgm:pt modelId="{653E35C0-4D46-44A5-B570-5A152B9BE889}" type="sibTrans" cxnId="{70D4B780-952D-4C36-A24A-45AD3A7D28A0}">
      <dgm:prSet/>
      <dgm:spPr/>
      <dgm:t>
        <a:bodyPr/>
        <a:lstStyle/>
        <a:p>
          <a:endParaRPr lang="en-US"/>
        </a:p>
      </dgm:t>
    </dgm:pt>
    <dgm:pt modelId="{1B180E87-C95A-48F4-9233-0C2469EC2B0B}">
      <dgm:prSet phldrT="[Text]"/>
      <dgm:spPr/>
      <dgm:t>
        <a:bodyPr/>
        <a:lstStyle/>
        <a:p>
          <a:r>
            <a:rPr lang="en-US" b="1" dirty="0" smtClean="0">
              <a:latin typeface="Trajan Pro" pitchFamily="18" charset="0"/>
            </a:rPr>
            <a:t>Non-related Work Experience</a:t>
          </a:r>
          <a:endParaRPr lang="en-US" b="1" dirty="0">
            <a:latin typeface="Trajan Pro" pitchFamily="18" charset="0"/>
          </a:endParaRPr>
        </a:p>
      </dgm:t>
    </dgm:pt>
    <dgm:pt modelId="{4A3FEE06-ADD1-4CA3-B296-94D8524DB250}" type="parTrans" cxnId="{F2EF05EB-0CD7-4BCC-8A38-AED9F6D001C2}">
      <dgm:prSet/>
      <dgm:spPr/>
      <dgm:t>
        <a:bodyPr/>
        <a:lstStyle/>
        <a:p>
          <a:endParaRPr lang="en-US"/>
        </a:p>
      </dgm:t>
    </dgm:pt>
    <dgm:pt modelId="{A653450F-A4A0-4886-93F4-B44A7142263F}" type="sibTrans" cxnId="{F2EF05EB-0CD7-4BCC-8A38-AED9F6D001C2}">
      <dgm:prSet/>
      <dgm:spPr/>
      <dgm:t>
        <a:bodyPr/>
        <a:lstStyle/>
        <a:p>
          <a:endParaRPr lang="en-US"/>
        </a:p>
      </dgm:t>
    </dgm:pt>
    <dgm:pt modelId="{428ADB10-5097-4BA7-8F3B-56BDDB08E949}">
      <dgm:prSet phldrT="[Text]"/>
      <dgm:spPr/>
      <dgm:t>
        <a:bodyPr/>
        <a:lstStyle/>
        <a:p>
          <a:r>
            <a:rPr lang="en-US" b="1" dirty="0" smtClean="0">
              <a:latin typeface="Trajan Pro" pitchFamily="18" charset="0"/>
            </a:rPr>
            <a:t>Community Involvement</a:t>
          </a:r>
          <a:endParaRPr lang="en-US" b="1" dirty="0">
            <a:latin typeface="Trajan Pro" pitchFamily="18" charset="0"/>
          </a:endParaRPr>
        </a:p>
      </dgm:t>
    </dgm:pt>
    <dgm:pt modelId="{8455AA80-3D27-47BE-85FD-FECD41A00240}" type="parTrans" cxnId="{30621BFB-A8F9-4581-BD01-77C60619747A}">
      <dgm:prSet/>
      <dgm:spPr/>
      <dgm:t>
        <a:bodyPr/>
        <a:lstStyle/>
        <a:p>
          <a:endParaRPr lang="en-US"/>
        </a:p>
      </dgm:t>
    </dgm:pt>
    <dgm:pt modelId="{885FDCBE-BB22-4903-84BF-44ACB5167B1C}" type="sibTrans" cxnId="{30621BFB-A8F9-4581-BD01-77C60619747A}">
      <dgm:prSet/>
      <dgm:spPr/>
      <dgm:t>
        <a:bodyPr/>
        <a:lstStyle/>
        <a:p>
          <a:endParaRPr lang="en-US"/>
        </a:p>
      </dgm:t>
    </dgm:pt>
    <dgm:pt modelId="{BC8FB36A-248E-45DF-A777-70B2A724044F}">
      <dgm:prSet phldrT="[Text]"/>
      <dgm:spPr/>
      <dgm:t>
        <a:bodyPr/>
        <a:lstStyle/>
        <a:p>
          <a:r>
            <a:rPr lang="en-US" b="1" dirty="0" smtClean="0">
              <a:latin typeface="Trajan Pro" pitchFamily="18" charset="0"/>
            </a:rPr>
            <a:t>Membership to Academic/Professional Organizations</a:t>
          </a:r>
          <a:endParaRPr lang="en-US" b="1" dirty="0">
            <a:latin typeface="Trajan Pro" pitchFamily="18" charset="0"/>
          </a:endParaRPr>
        </a:p>
      </dgm:t>
    </dgm:pt>
    <dgm:pt modelId="{72F74BF3-1F35-4BFC-BD67-4A9F2E8E229A}" type="parTrans" cxnId="{311AAB17-092F-4688-B3E3-BB5E7EFE984B}">
      <dgm:prSet/>
      <dgm:spPr/>
      <dgm:t>
        <a:bodyPr/>
        <a:lstStyle/>
        <a:p>
          <a:endParaRPr lang="en-US"/>
        </a:p>
      </dgm:t>
    </dgm:pt>
    <dgm:pt modelId="{516BDC59-91DB-4B19-BB4A-245297F8238C}" type="sibTrans" cxnId="{311AAB17-092F-4688-B3E3-BB5E7EFE984B}">
      <dgm:prSet/>
      <dgm:spPr/>
      <dgm:t>
        <a:bodyPr/>
        <a:lstStyle/>
        <a:p>
          <a:endParaRPr lang="en-US"/>
        </a:p>
      </dgm:t>
    </dgm:pt>
    <dgm:pt modelId="{097BE135-56E7-4931-AF7A-31C9E14C3796}" type="pres">
      <dgm:prSet presAssocID="{3E3B7805-4B1C-463C-94D8-28683C438F92}" presName="diagram" presStyleCnt="0">
        <dgm:presLayoutVars>
          <dgm:dir/>
          <dgm:resizeHandles val="exact"/>
        </dgm:presLayoutVars>
      </dgm:prSet>
      <dgm:spPr/>
      <dgm:t>
        <a:bodyPr/>
        <a:lstStyle/>
        <a:p>
          <a:endParaRPr lang="en-US"/>
        </a:p>
      </dgm:t>
    </dgm:pt>
    <dgm:pt modelId="{DEE7BAD1-2AA8-4A30-88DC-29A2053CE12D}" type="pres">
      <dgm:prSet presAssocID="{40D6E5B2-0A8B-4B86-85A1-A1745F2F3893}" presName="node" presStyleLbl="node1" presStyleIdx="0" presStyleCnt="6">
        <dgm:presLayoutVars>
          <dgm:bulletEnabled val="1"/>
        </dgm:presLayoutVars>
      </dgm:prSet>
      <dgm:spPr/>
      <dgm:t>
        <a:bodyPr/>
        <a:lstStyle/>
        <a:p>
          <a:endParaRPr lang="en-US"/>
        </a:p>
      </dgm:t>
    </dgm:pt>
    <dgm:pt modelId="{F00746C8-C460-4B6F-B9CD-071934404D71}" type="pres">
      <dgm:prSet presAssocID="{2AFA5E4C-D349-459C-B629-83E1DFF68009}" presName="sibTrans" presStyleCnt="0"/>
      <dgm:spPr/>
    </dgm:pt>
    <dgm:pt modelId="{DAAC2EEA-7C10-4DC1-98E5-841620F4ACFD}" type="pres">
      <dgm:prSet presAssocID="{FF3C1AA3-3F7C-4142-AB9E-0FABDC2B9FC1}" presName="node" presStyleLbl="node1" presStyleIdx="1" presStyleCnt="6">
        <dgm:presLayoutVars>
          <dgm:bulletEnabled val="1"/>
        </dgm:presLayoutVars>
      </dgm:prSet>
      <dgm:spPr/>
      <dgm:t>
        <a:bodyPr/>
        <a:lstStyle/>
        <a:p>
          <a:endParaRPr lang="en-US"/>
        </a:p>
      </dgm:t>
    </dgm:pt>
    <dgm:pt modelId="{7C421FB1-EE10-432D-99E6-1010750E70FC}" type="pres">
      <dgm:prSet presAssocID="{BB3AF98B-F187-4620-B8D9-9AD6A060128E}" presName="sibTrans" presStyleCnt="0"/>
      <dgm:spPr/>
    </dgm:pt>
    <dgm:pt modelId="{BFF3381B-8655-4218-88A8-ED9BBC458D65}" type="pres">
      <dgm:prSet presAssocID="{AE3BAD73-737F-4647-BDEF-80706B1A3DFF}" presName="node" presStyleLbl="node1" presStyleIdx="2" presStyleCnt="6">
        <dgm:presLayoutVars>
          <dgm:bulletEnabled val="1"/>
        </dgm:presLayoutVars>
      </dgm:prSet>
      <dgm:spPr/>
      <dgm:t>
        <a:bodyPr/>
        <a:lstStyle/>
        <a:p>
          <a:endParaRPr lang="en-US"/>
        </a:p>
      </dgm:t>
    </dgm:pt>
    <dgm:pt modelId="{771706E2-7C0C-489C-A2AC-B88662C8A0F9}" type="pres">
      <dgm:prSet presAssocID="{653E35C0-4D46-44A5-B570-5A152B9BE889}" presName="sibTrans" presStyleCnt="0"/>
      <dgm:spPr/>
    </dgm:pt>
    <dgm:pt modelId="{E7CB3293-94A9-4B2E-825B-4480C7151C98}" type="pres">
      <dgm:prSet presAssocID="{1B180E87-C95A-48F4-9233-0C2469EC2B0B}" presName="node" presStyleLbl="node1" presStyleIdx="3" presStyleCnt="6">
        <dgm:presLayoutVars>
          <dgm:bulletEnabled val="1"/>
        </dgm:presLayoutVars>
      </dgm:prSet>
      <dgm:spPr/>
      <dgm:t>
        <a:bodyPr/>
        <a:lstStyle/>
        <a:p>
          <a:endParaRPr lang="en-US"/>
        </a:p>
      </dgm:t>
    </dgm:pt>
    <dgm:pt modelId="{D73E065A-9A49-4438-8D37-729DCA569EEB}" type="pres">
      <dgm:prSet presAssocID="{A653450F-A4A0-4886-93F4-B44A7142263F}" presName="sibTrans" presStyleCnt="0"/>
      <dgm:spPr/>
    </dgm:pt>
    <dgm:pt modelId="{9B3CD4F4-6764-42FC-ACFE-F80207EB5912}" type="pres">
      <dgm:prSet presAssocID="{428ADB10-5097-4BA7-8F3B-56BDDB08E949}" presName="node" presStyleLbl="node1" presStyleIdx="4" presStyleCnt="6">
        <dgm:presLayoutVars>
          <dgm:bulletEnabled val="1"/>
        </dgm:presLayoutVars>
      </dgm:prSet>
      <dgm:spPr/>
      <dgm:t>
        <a:bodyPr/>
        <a:lstStyle/>
        <a:p>
          <a:endParaRPr lang="en-US"/>
        </a:p>
      </dgm:t>
    </dgm:pt>
    <dgm:pt modelId="{D19D0152-CE63-4189-B5A2-FB7B80A330E7}" type="pres">
      <dgm:prSet presAssocID="{885FDCBE-BB22-4903-84BF-44ACB5167B1C}" presName="sibTrans" presStyleCnt="0"/>
      <dgm:spPr/>
    </dgm:pt>
    <dgm:pt modelId="{A8408B74-EB4D-49A4-A652-ABDFA340CDE3}" type="pres">
      <dgm:prSet presAssocID="{BC8FB36A-248E-45DF-A777-70B2A724044F}" presName="node" presStyleLbl="node1" presStyleIdx="5" presStyleCnt="6">
        <dgm:presLayoutVars>
          <dgm:bulletEnabled val="1"/>
        </dgm:presLayoutVars>
      </dgm:prSet>
      <dgm:spPr/>
      <dgm:t>
        <a:bodyPr/>
        <a:lstStyle/>
        <a:p>
          <a:endParaRPr lang="en-US"/>
        </a:p>
      </dgm:t>
    </dgm:pt>
  </dgm:ptLst>
  <dgm:cxnLst>
    <dgm:cxn modelId="{24660DFC-3CF7-4318-A7FF-897403CE4CCD}" type="presOf" srcId="{3E3B7805-4B1C-463C-94D8-28683C438F92}" destId="{097BE135-56E7-4931-AF7A-31C9E14C3796}" srcOrd="0" destOrd="0" presId="urn:microsoft.com/office/officeart/2005/8/layout/default"/>
    <dgm:cxn modelId="{6A7C6AB6-19BD-454C-9021-052D3B8B4DA4}" type="presOf" srcId="{BC8FB36A-248E-45DF-A777-70B2A724044F}" destId="{A8408B74-EB4D-49A4-A652-ABDFA340CDE3}" srcOrd="0" destOrd="0" presId="urn:microsoft.com/office/officeart/2005/8/layout/default"/>
    <dgm:cxn modelId="{49029E2C-C463-4F6A-8D15-61D966D63DE4}" type="presOf" srcId="{428ADB10-5097-4BA7-8F3B-56BDDB08E949}" destId="{9B3CD4F4-6764-42FC-ACFE-F80207EB5912}" srcOrd="0" destOrd="0" presId="urn:microsoft.com/office/officeart/2005/8/layout/default"/>
    <dgm:cxn modelId="{70D4B780-952D-4C36-A24A-45AD3A7D28A0}" srcId="{3E3B7805-4B1C-463C-94D8-28683C438F92}" destId="{AE3BAD73-737F-4647-BDEF-80706B1A3DFF}" srcOrd="2" destOrd="0" parTransId="{CC1B5023-8DD1-4CC9-8C90-49A8BFE8C8C5}" sibTransId="{653E35C0-4D46-44A5-B570-5A152B9BE889}"/>
    <dgm:cxn modelId="{F2EF05EB-0CD7-4BCC-8A38-AED9F6D001C2}" srcId="{3E3B7805-4B1C-463C-94D8-28683C438F92}" destId="{1B180E87-C95A-48F4-9233-0C2469EC2B0B}" srcOrd="3" destOrd="0" parTransId="{4A3FEE06-ADD1-4CA3-B296-94D8524DB250}" sibTransId="{A653450F-A4A0-4886-93F4-B44A7142263F}"/>
    <dgm:cxn modelId="{47F92B15-CFDE-403B-BE29-3C38E2B43B68}" type="presOf" srcId="{FF3C1AA3-3F7C-4142-AB9E-0FABDC2B9FC1}" destId="{DAAC2EEA-7C10-4DC1-98E5-841620F4ACFD}" srcOrd="0" destOrd="0" presId="urn:microsoft.com/office/officeart/2005/8/layout/default"/>
    <dgm:cxn modelId="{34D8DDB9-D0CB-47AC-AA37-FFA776296793}" srcId="{3E3B7805-4B1C-463C-94D8-28683C438F92}" destId="{FF3C1AA3-3F7C-4142-AB9E-0FABDC2B9FC1}" srcOrd="1" destOrd="0" parTransId="{1A2308EE-D368-409B-A60A-F7A7D8A73AB0}" sibTransId="{BB3AF98B-F187-4620-B8D9-9AD6A060128E}"/>
    <dgm:cxn modelId="{CAF32BC2-C671-4CDC-B3F4-0A268DCB9C64}" srcId="{3E3B7805-4B1C-463C-94D8-28683C438F92}" destId="{40D6E5B2-0A8B-4B86-85A1-A1745F2F3893}" srcOrd="0" destOrd="0" parTransId="{2AF906D6-0AEC-4D6C-AC59-B760194B2C70}" sibTransId="{2AFA5E4C-D349-459C-B629-83E1DFF68009}"/>
    <dgm:cxn modelId="{DBC50CC3-644D-45E5-9A74-FF95648EFE17}" type="presOf" srcId="{AE3BAD73-737F-4647-BDEF-80706B1A3DFF}" destId="{BFF3381B-8655-4218-88A8-ED9BBC458D65}" srcOrd="0" destOrd="0" presId="urn:microsoft.com/office/officeart/2005/8/layout/default"/>
    <dgm:cxn modelId="{30621BFB-A8F9-4581-BD01-77C60619747A}" srcId="{3E3B7805-4B1C-463C-94D8-28683C438F92}" destId="{428ADB10-5097-4BA7-8F3B-56BDDB08E949}" srcOrd="4" destOrd="0" parTransId="{8455AA80-3D27-47BE-85FD-FECD41A00240}" sibTransId="{885FDCBE-BB22-4903-84BF-44ACB5167B1C}"/>
    <dgm:cxn modelId="{A074CE11-5B53-4201-A62C-E76B8E4E51A9}" type="presOf" srcId="{1B180E87-C95A-48F4-9233-0C2469EC2B0B}" destId="{E7CB3293-94A9-4B2E-825B-4480C7151C98}" srcOrd="0" destOrd="0" presId="urn:microsoft.com/office/officeart/2005/8/layout/default"/>
    <dgm:cxn modelId="{311AAB17-092F-4688-B3E3-BB5E7EFE984B}" srcId="{3E3B7805-4B1C-463C-94D8-28683C438F92}" destId="{BC8FB36A-248E-45DF-A777-70B2A724044F}" srcOrd="5" destOrd="0" parTransId="{72F74BF3-1F35-4BFC-BD67-4A9F2E8E229A}" sibTransId="{516BDC59-91DB-4B19-BB4A-245297F8238C}"/>
    <dgm:cxn modelId="{EF7C54CD-90BC-4740-B259-24174B84CE21}" type="presOf" srcId="{40D6E5B2-0A8B-4B86-85A1-A1745F2F3893}" destId="{DEE7BAD1-2AA8-4A30-88DC-29A2053CE12D}" srcOrd="0" destOrd="0" presId="urn:microsoft.com/office/officeart/2005/8/layout/default"/>
    <dgm:cxn modelId="{6DE14EF0-E867-45B8-B086-7E1010E65EF9}" type="presParOf" srcId="{097BE135-56E7-4931-AF7A-31C9E14C3796}" destId="{DEE7BAD1-2AA8-4A30-88DC-29A2053CE12D}" srcOrd="0" destOrd="0" presId="urn:microsoft.com/office/officeart/2005/8/layout/default"/>
    <dgm:cxn modelId="{AFD4B11B-EBA3-4AD5-9114-98FE0C75D5B5}" type="presParOf" srcId="{097BE135-56E7-4931-AF7A-31C9E14C3796}" destId="{F00746C8-C460-4B6F-B9CD-071934404D71}" srcOrd="1" destOrd="0" presId="urn:microsoft.com/office/officeart/2005/8/layout/default"/>
    <dgm:cxn modelId="{DD02FDEA-C57A-402C-9EB6-73E498D05546}" type="presParOf" srcId="{097BE135-56E7-4931-AF7A-31C9E14C3796}" destId="{DAAC2EEA-7C10-4DC1-98E5-841620F4ACFD}" srcOrd="2" destOrd="0" presId="urn:microsoft.com/office/officeart/2005/8/layout/default"/>
    <dgm:cxn modelId="{04E3D2CB-3CA0-43AC-9157-2DDFAED3F862}" type="presParOf" srcId="{097BE135-56E7-4931-AF7A-31C9E14C3796}" destId="{7C421FB1-EE10-432D-99E6-1010750E70FC}" srcOrd="3" destOrd="0" presId="urn:microsoft.com/office/officeart/2005/8/layout/default"/>
    <dgm:cxn modelId="{42500E72-AF5E-45EB-9369-DC89E3651291}" type="presParOf" srcId="{097BE135-56E7-4931-AF7A-31C9E14C3796}" destId="{BFF3381B-8655-4218-88A8-ED9BBC458D65}" srcOrd="4" destOrd="0" presId="urn:microsoft.com/office/officeart/2005/8/layout/default"/>
    <dgm:cxn modelId="{F31F0D94-340D-4608-BA80-E3DA0DC6FCB5}" type="presParOf" srcId="{097BE135-56E7-4931-AF7A-31C9E14C3796}" destId="{771706E2-7C0C-489C-A2AC-B88662C8A0F9}" srcOrd="5" destOrd="0" presId="urn:microsoft.com/office/officeart/2005/8/layout/default"/>
    <dgm:cxn modelId="{C88E97F0-518C-4A5F-A6C5-52AB7D4EFCFD}" type="presParOf" srcId="{097BE135-56E7-4931-AF7A-31C9E14C3796}" destId="{E7CB3293-94A9-4B2E-825B-4480C7151C98}" srcOrd="6" destOrd="0" presId="urn:microsoft.com/office/officeart/2005/8/layout/default"/>
    <dgm:cxn modelId="{EBCF2A44-33C8-4722-83A2-6E56E4C073FC}" type="presParOf" srcId="{097BE135-56E7-4931-AF7A-31C9E14C3796}" destId="{D73E065A-9A49-4438-8D37-729DCA569EEB}" srcOrd="7" destOrd="0" presId="urn:microsoft.com/office/officeart/2005/8/layout/default"/>
    <dgm:cxn modelId="{68B7EA0A-3885-484D-BB13-038091C7C435}" type="presParOf" srcId="{097BE135-56E7-4931-AF7A-31C9E14C3796}" destId="{9B3CD4F4-6764-42FC-ACFE-F80207EB5912}" srcOrd="8" destOrd="0" presId="urn:microsoft.com/office/officeart/2005/8/layout/default"/>
    <dgm:cxn modelId="{BBB708D8-4A7F-434E-B2D4-A4B156F1C229}" type="presParOf" srcId="{097BE135-56E7-4931-AF7A-31C9E14C3796}" destId="{D19D0152-CE63-4189-B5A2-FB7B80A330E7}" srcOrd="9" destOrd="0" presId="urn:microsoft.com/office/officeart/2005/8/layout/default"/>
    <dgm:cxn modelId="{61ADACEF-1FB5-4338-B44A-33AFA26985D0}" type="presParOf" srcId="{097BE135-56E7-4931-AF7A-31C9E14C3796}" destId="{A8408B74-EB4D-49A4-A652-ABDFA340CDE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843B94-3656-4741-838B-8F5820703C7B}" type="doc">
      <dgm:prSet loTypeId="urn:microsoft.com/office/officeart/2005/8/layout/cycle6" loCatId="cycle" qsTypeId="urn:microsoft.com/office/officeart/2005/8/quickstyle/3d2#4" qsCatId="3D" csTypeId="urn:microsoft.com/office/officeart/2005/8/colors/colorful1#2" csCatId="colorful" phldr="1"/>
      <dgm:spPr/>
      <dgm:t>
        <a:bodyPr/>
        <a:lstStyle/>
        <a:p>
          <a:endParaRPr lang="en-US"/>
        </a:p>
      </dgm:t>
    </dgm:pt>
    <dgm:pt modelId="{E32B16C2-C06D-4ED9-9F36-11B89C805E69}">
      <dgm:prSet phldrT="[Text]"/>
      <dgm:spPr/>
      <dgm:t>
        <a:bodyPr/>
        <a:lstStyle/>
        <a:p>
          <a:r>
            <a:rPr lang="en-US" b="1" dirty="0" smtClean="0">
              <a:latin typeface="Trajan Pro" pitchFamily="18" charset="0"/>
            </a:rPr>
            <a:t>Work Experience</a:t>
          </a:r>
          <a:endParaRPr lang="en-US" b="1" dirty="0">
            <a:latin typeface="Trajan Pro" pitchFamily="18" charset="0"/>
          </a:endParaRPr>
        </a:p>
      </dgm:t>
    </dgm:pt>
    <dgm:pt modelId="{43C91A0B-A77B-41BA-9F32-501C4CAE9FE8}" type="parTrans" cxnId="{2FECBD5E-0F56-4063-8655-44BE4A09F162}">
      <dgm:prSet/>
      <dgm:spPr/>
      <dgm:t>
        <a:bodyPr/>
        <a:lstStyle/>
        <a:p>
          <a:endParaRPr lang="en-US"/>
        </a:p>
      </dgm:t>
    </dgm:pt>
    <dgm:pt modelId="{B04C5973-A621-48AA-A142-AF49CE2B1290}" type="sibTrans" cxnId="{2FECBD5E-0F56-4063-8655-44BE4A09F162}">
      <dgm:prSet/>
      <dgm:spPr/>
      <dgm:t>
        <a:bodyPr/>
        <a:lstStyle/>
        <a:p>
          <a:endParaRPr lang="en-US"/>
        </a:p>
      </dgm:t>
    </dgm:pt>
    <dgm:pt modelId="{E2E8B4FA-FF09-4803-B504-E8BC1573AA79}">
      <dgm:prSet phldrT="[Text]"/>
      <dgm:spPr/>
      <dgm:t>
        <a:bodyPr/>
        <a:lstStyle/>
        <a:p>
          <a:r>
            <a:rPr lang="en-US" b="1" dirty="0" smtClean="0">
              <a:latin typeface="Trajan Pro" pitchFamily="18" charset="0"/>
            </a:rPr>
            <a:t>Internships</a:t>
          </a:r>
          <a:endParaRPr lang="en-US" b="1" dirty="0">
            <a:latin typeface="Trajan Pro" pitchFamily="18" charset="0"/>
          </a:endParaRPr>
        </a:p>
      </dgm:t>
    </dgm:pt>
    <dgm:pt modelId="{3C4247AE-79A5-4DA7-890B-E5F62D488C4D}" type="parTrans" cxnId="{843C87C6-EBA6-45AD-B518-0DF464DA5071}">
      <dgm:prSet/>
      <dgm:spPr/>
      <dgm:t>
        <a:bodyPr/>
        <a:lstStyle/>
        <a:p>
          <a:endParaRPr lang="en-US"/>
        </a:p>
      </dgm:t>
    </dgm:pt>
    <dgm:pt modelId="{B3BCD866-6D62-42D9-9A83-F175305644F0}" type="sibTrans" cxnId="{843C87C6-EBA6-45AD-B518-0DF464DA5071}">
      <dgm:prSet/>
      <dgm:spPr/>
      <dgm:t>
        <a:bodyPr/>
        <a:lstStyle/>
        <a:p>
          <a:endParaRPr lang="en-US"/>
        </a:p>
      </dgm:t>
    </dgm:pt>
    <dgm:pt modelId="{92FDEDC6-6F37-4016-9DFD-7B86C062181F}">
      <dgm:prSet phldrT="[Text]"/>
      <dgm:spPr/>
      <dgm:t>
        <a:bodyPr/>
        <a:lstStyle/>
        <a:p>
          <a:r>
            <a:rPr lang="en-US" b="1" dirty="0" smtClean="0">
              <a:latin typeface="Trajan Pro" pitchFamily="18" charset="0"/>
            </a:rPr>
            <a:t>Community Service</a:t>
          </a:r>
          <a:endParaRPr lang="en-US" b="1" dirty="0">
            <a:latin typeface="Trajan Pro" pitchFamily="18" charset="0"/>
          </a:endParaRPr>
        </a:p>
      </dgm:t>
    </dgm:pt>
    <dgm:pt modelId="{4765555D-E711-4CAF-B4CC-8461B4F254FE}" type="parTrans" cxnId="{8C288880-D7F7-42B4-B536-29950EBDAD2E}">
      <dgm:prSet/>
      <dgm:spPr/>
      <dgm:t>
        <a:bodyPr/>
        <a:lstStyle/>
        <a:p>
          <a:endParaRPr lang="en-US"/>
        </a:p>
      </dgm:t>
    </dgm:pt>
    <dgm:pt modelId="{BB4B4843-0B85-48A0-ADF5-E69F7CF5B1B5}" type="sibTrans" cxnId="{8C288880-D7F7-42B4-B536-29950EBDAD2E}">
      <dgm:prSet/>
      <dgm:spPr/>
      <dgm:t>
        <a:bodyPr/>
        <a:lstStyle/>
        <a:p>
          <a:endParaRPr lang="en-US"/>
        </a:p>
      </dgm:t>
    </dgm:pt>
    <dgm:pt modelId="{735CB526-2D40-4B62-B672-B513DAE178B8}">
      <dgm:prSet phldrT="[Text]"/>
      <dgm:spPr/>
      <dgm:t>
        <a:bodyPr/>
        <a:lstStyle/>
        <a:p>
          <a:r>
            <a:rPr lang="en-US" b="1" dirty="0" smtClean="0">
              <a:latin typeface="Trajan Pro" pitchFamily="18" charset="0"/>
            </a:rPr>
            <a:t>Part-time and or Work Study</a:t>
          </a:r>
          <a:endParaRPr lang="en-US" b="1" dirty="0">
            <a:latin typeface="Trajan Pro" pitchFamily="18" charset="0"/>
          </a:endParaRPr>
        </a:p>
      </dgm:t>
    </dgm:pt>
    <dgm:pt modelId="{C46618E4-EBEE-4F76-AEF8-7EEA1A1B6A25}" type="parTrans" cxnId="{FAF9DFE9-FB89-4181-A0EE-9E07A790A2E4}">
      <dgm:prSet/>
      <dgm:spPr/>
      <dgm:t>
        <a:bodyPr/>
        <a:lstStyle/>
        <a:p>
          <a:endParaRPr lang="en-US"/>
        </a:p>
      </dgm:t>
    </dgm:pt>
    <dgm:pt modelId="{8F978D07-DE21-4EBD-9859-9AE169F0F60C}" type="sibTrans" cxnId="{FAF9DFE9-FB89-4181-A0EE-9E07A790A2E4}">
      <dgm:prSet/>
      <dgm:spPr/>
      <dgm:t>
        <a:bodyPr/>
        <a:lstStyle/>
        <a:p>
          <a:endParaRPr lang="en-US"/>
        </a:p>
      </dgm:t>
    </dgm:pt>
    <dgm:pt modelId="{F53FDD03-81F9-4E86-A004-FA701EAE534E}">
      <dgm:prSet phldrT="[Text]"/>
      <dgm:spPr/>
      <dgm:t>
        <a:bodyPr/>
        <a:lstStyle/>
        <a:p>
          <a:r>
            <a:rPr lang="en-US" b="1" dirty="0" smtClean="0">
              <a:latin typeface="Trajan Pro" pitchFamily="18" charset="0"/>
            </a:rPr>
            <a:t>Campus Involvement</a:t>
          </a:r>
          <a:endParaRPr lang="en-US" b="1" dirty="0">
            <a:latin typeface="Trajan Pro" pitchFamily="18" charset="0"/>
          </a:endParaRPr>
        </a:p>
      </dgm:t>
    </dgm:pt>
    <dgm:pt modelId="{5712AA18-2EBB-4D72-9B97-D5E33DFB1A27}" type="parTrans" cxnId="{DD3FD96C-531E-41AA-B567-437A4A8C3356}">
      <dgm:prSet/>
      <dgm:spPr/>
      <dgm:t>
        <a:bodyPr/>
        <a:lstStyle/>
        <a:p>
          <a:endParaRPr lang="en-US"/>
        </a:p>
      </dgm:t>
    </dgm:pt>
    <dgm:pt modelId="{5C9040AF-6A50-41C6-95B9-31ED8338DC71}" type="sibTrans" cxnId="{DD3FD96C-531E-41AA-B567-437A4A8C3356}">
      <dgm:prSet/>
      <dgm:spPr/>
      <dgm:t>
        <a:bodyPr/>
        <a:lstStyle/>
        <a:p>
          <a:endParaRPr lang="en-US"/>
        </a:p>
      </dgm:t>
    </dgm:pt>
    <dgm:pt modelId="{C6857F53-CF9A-4F37-8E1A-70743EF69BB2}" type="pres">
      <dgm:prSet presAssocID="{69843B94-3656-4741-838B-8F5820703C7B}" presName="cycle" presStyleCnt="0">
        <dgm:presLayoutVars>
          <dgm:dir/>
          <dgm:resizeHandles val="exact"/>
        </dgm:presLayoutVars>
      </dgm:prSet>
      <dgm:spPr/>
      <dgm:t>
        <a:bodyPr/>
        <a:lstStyle/>
        <a:p>
          <a:endParaRPr lang="en-US"/>
        </a:p>
      </dgm:t>
    </dgm:pt>
    <dgm:pt modelId="{F7F48F4F-9589-43FB-82E3-E0C106608362}" type="pres">
      <dgm:prSet presAssocID="{E32B16C2-C06D-4ED9-9F36-11B89C805E69}" presName="node" presStyleLbl="node1" presStyleIdx="0" presStyleCnt="5">
        <dgm:presLayoutVars>
          <dgm:bulletEnabled val="1"/>
        </dgm:presLayoutVars>
      </dgm:prSet>
      <dgm:spPr/>
      <dgm:t>
        <a:bodyPr/>
        <a:lstStyle/>
        <a:p>
          <a:endParaRPr lang="en-US"/>
        </a:p>
      </dgm:t>
    </dgm:pt>
    <dgm:pt modelId="{A384C6EE-74FD-4FAA-B762-F060D6E94F8C}" type="pres">
      <dgm:prSet presAssocID="{E32B16C2-C06D-4ED9-9F36-11B89C805E69}" presName="spNode" presStyleCnt="0"/>
      <dgm:spPr/>
    </dgm:pt>
    <dgm:pt modelId="{62429DCC-A8C3-4608-B3DA-6AB1E1ABAC5F}" type="pres">
      <dgm:prSet presAssocID="{B04C5973-A621-48AA-A142-AF49CE2B1290}" presName="sibTrans" presStyleLbl="sibTrans1D1" presStyleIdx="0" presStyleCnt="5"/>
      <dgm:spPr/>
      <dgm:t>
        <a:bodyPr/>
        <a:lstStyle/>
        <a:p>
          <a:endParaRPr lang="en-US"/>
        </a:p>
      </dgm:t>
    </dgm:pt>
    <dgm:pt modelId="{F34288FB-36FA-46B4-B4F6-4D4F5D081E12}" type="pres">
      <dgm:prSet presAssocID="{E2E8B4FA-FF09-4803-B504-E8BC1573AA79}" presName="node" presStyleLbl="node1" presStyleIdx="1" presStyleCnt="5">
        <dgm:presLayoutVars>
          <dgm:bulletEnabled val="1"/>
        </dgm:presLayoutVars>
      </dgm:prSet>
      <dgm:spPr/>
      <dgm:t>
        <a:bodyPr/>
        <a:lstStyle/>
        <a:p>
          <a:endParaRPr lang="en-US"/>
        </a:p>
      </dgm:t>
    </dgm:pt>
    <dgm:pt modelId="{CDC612AF-2C88-4E37-BD78-CF17A59B8C08}" type="pres">
      <dgm:prSet presAssocID="{E2E8B4FA-FF09-4803-B504-E8BC1573AA79}" presName="spNode" presStyleCnt="0"/>
      <dgm:spPr/>
    </dgm:pt>
    <dgm:pt modelId="{B64A5367-6E1D-495E-8347-63E1439F9BEE}" type="pres">
      <dgm:prSet presAssocID="{B3BCD866-6D62-42D9-9A83-F175305644F0}" presName="sibTrans" presStyleLbl="sibTrans1D1" presStyleIdx="1" presStyleCnt="5"/>
      <dgm:spPr/>
      <dgm:t>
        <a:bodyPr/>
        <a:lstStyle/>
        <a:p>
          <a:endParaRPr lang="en-US"/>
        </a:p>
      </dgm:t>
    </dgm:pt>
    <dgm:pt modelId="{FF7F416D-074D-48DB-90AF-AE608737BDDB}" type="pres">
      <dgm:prSet presAssocID="{F53FDD03-81F9-4E86-A004-FA701EAE534E}" presName="node" presStyleLbl="node1" presStyleIdx="2" presStyleCnt="5">
        <dgm:presLayoutVars>
          <dgm:bulletEnabled val="1"/>
        </dgm:presLayoutVars>
      </dgm:prSet>
      <dgm:spPr/>
      <dgm:t>
        <a:bodyPr/>
        <a:lstStyle/>
        <a:p>
          <a:endParaRPr lang="en-US"/>
        </a:p>
      </dgm:t>
    </dgm:pt>
    <dgm:pt modelId="{4D5678B7-7D93-4E88-9536-85171D314FB3}" type="pres">
      <dgm:prSet presAssocID="{F53FDD03-81F9-4E86-A004-FA701EAE534E}" presName="spNode" presStyleCnt="0"/>
      <dgm:spPr/>
    </dgm:pt>
    <dgm:pt modelId="{2D3F82F3-9EC2-4A63-A92A-3A218E2208BB}" type="pres">
      <dgm:prSet presAssocID="{5C9040AF-6A50-41C6-95B9-31ED8338DC71}" presName="sibTrans" presStyleLbl="sibTrans1D1" presStyleIdx="2" presStyleCnt="5"/>
      <dgm:spPr/>
      <dgm:t>
        <a:bodyPr/>
        <a:lstStyle/>
        <a:p>
          <a:endParaRPr lang="en-US"/>
        </a:p>
      </dgm:t>
    </dgm:pt>
    <dgm:pt modelId="{B2E16C37-A69A-4CF2-98F1-3C4829C28B7E}" type="pres">
      <dgm:prSet presAssocID="{92FDEDC6-6F37-4016-9DFD-7B86C062181F}" presName="node" presStyleLbl="node1" presStyleIdx="3" presStyleCnt="5">
        <dgm:presLayoutVars>
          <dgm:bulletEnabled val="1"/>
        </dgm:presLayoutVars>
      </dgm:prSet>
      <dgm:spPr/>
      <dgm:t>
        <a:bodyPr/>
        <a:lstStyle/>
        <a:p>
          <a:endParaRPr lang="en-US"/>
        </a:p>
      </dgm:t>
    </dgm:pt>
    <dgm:pt modelId="{898AA6C5-8A88-47B1-8ED6-65D08E69B8F3}" type="pres">
      <dgm:prSet presAssocID="{92FDEDC6-6F37-4016-9DFD-7B86C062181F}" presName="spNode" presStyleCnt="0"/>
      <dgm:spPr/>
    </dgm:pt>
    <dgm:pt modelId="{B87C0327-823F-40FE-AFAF-31EE9CEE91C6}" type="pres">
      <dgm:prSet presAssocID="{BB4B4843-0B85-48A0-ADF5-E69F7CF5B1B5}" presName="sibTrans" presStyleLbl="sibTrans1D1" presStyleIdx="3" presStyleCnt="5"/>
      <dgm:spPr/>
      <dgm:t>
        <a:bodyPr/>
        <a:lstStyle/>
        <a:p>
          <a:endParaRPr lang="en-US"/>
        </a:p>
      </dgm:t>
    </dgm:pt>
    <dgm:pt modelId="{64621489-8449-444D-99E3-5F07A754E966}" type="pres">
      <dgm:prSet presAssocID="{735CB526-2D40-4B62-B672-B513DAE178B8}" presName="node" presStyleLbl="node1" presStyleIdx="4" presStyleCnt="5">
        <dgm:presLayoutVars>
          <dgm:bulletEnabled val="1"/>
        </dgm:presLayoutVars>
      </dgm:prSet>
      <dgm:spPr/>
      <dgm:t>
        <a:bodyPr/>
        <a:lstStyle/>
        <a:p>
          <a:endParaRPr lang="en-US"/>
        </a:p>
      </dgm:t>
    </dgm:pt>
    <dgm:pt modelId="{7C045F2D-1C1D-4204-890A-C53185B599D0}" type="pres">
      <dgm:prSet presAssocID="{735CB526-2D40-4B62-B672-B513DAE178B8}" presName="spNode" presStyleCnt="0"/>
      <dgm:spPr/>
    </dgm:pt>
    <dgm:pt modelId="{1017C5B8-085D-4F6D-95B5-467E1CCC370D}" type="pres">
      <dgm:prSet presAssocID="{8F978D07-DE21-4EBD-9859-9AE169F0F60C}" presName="sibTrans" presStyleLbl="sibTrans1D1" presStyleIdx="4" presStyleCnt="5"/>
      <dgm:spPr/>
      <dgm:t>
        <a:bodyPr/>
        <a:lstStyle/>
        <a:p>
          <a:endParaRPr lang="en-US"/>
        </a:p>
      </dgm:t>
    </dgm:pt>
  </dgm:ptLst>
  <dgm:cxnLst>
    <dgm:cxn modelId="{3D6602AF-C453-4DA9-8E93-DC175FDD5A6B}" type="presOf" srcId="{BB4B4843-0B85-48A0-ADF5-E69F7CF5B1B5}" destId="{B87C0327-823F-40FE-AFAF-31EE9CEE91C6}" srcOrd="0" destOrd="0" presId="urn:microsoft.com/office/officeart/2005/8/layout/cycle6"/>
    <dgm:cxn modelId="{3AACDD8A-4082-4F09-B5A6-C5508E7D294C}" type="presOf" srcId="{5C9040AF-6A50-41C6-95B9-31ED8338DC71}" destId="{2D3F82F3-9EC2-4A63-A92A-3A218E2208BB}" srcOrd="0" destOrd="0" presId="urn:microsoft.com/office/officeart/2005/8/layout/cycle6"/>
    <dgm:cxn modelId="{DD3FD96C-531E-41AA-B567-437A4A8C3356}" srcId="{69843B94-3656-4741-838B-8F5820703C7B}" destId="{F53FDD03-81F9-4E86-A004-FA701EAE534E}" srcOrd="2" destOrd="0" parTransId="{5712AA18-2EBB-4D72-9B97-D5E33DFB1A27}" sibTransId="{5C9040AF-6A50-41C6-95B9-31ED8338DC71}"/>
    <dgm:cxn modelId="{24C567E9-0BAB-4C75-8C19-2D7BC2838297}" type="presOf" srcId="{B04C5973-A621-48AA-A142-AF49CE2B1290}" destId="{62429DCC-A8C3-4608-B3DA-6AB1E1ABAC5F}" srcOrd="0" destOrd="0" presId="urn:microsoft.com/office/officeart/2005/8/layout/cycle6"/>
    <dgm:cxn modelId="{D3D1EB57-3F9A-48BB-9536-CBD13488C5B5}" type="presOf" srcId="{69843B94-3656-4741-838B-8F5820703C7B}" destId="{C6857F53-CF9A-4F37-8E1A-70743EF69BB2}" srcOrd="0" destOrd="0" presId="urn:microsoft.com/office/officeart/2005/8/layout/cycle6"/>
    <dgm:cxn modelId="{8C288880-D7F7-42B4-B536-29950EBDAD2E}" srcId="{69843B94-3656-4741-838B-8F5820703C7B}" destId="{92FDEDC6-6F37-4016-9DFD-7B86C062181F}" srcOrd="3" destOrd="0" parTransId="{4765555D-E711-4CAF-B4CC-8461B4F254FE}" sibTransId="{BB4B4843-0B85-48A0-ADF5-E69F7CF5B1B5}"/>
    <dgm:cxn modelId="{843C87C6-EBA6-45AD-B518-0DF464DA5071}" srcId="{69843B94-3656-4741-838B-8F5820703C7B}" destId="{E2E8B4FA-FF09-4803-B504-E8BC1573AA79}" srcOrd="1" destOrd="0" parTransId="{3C4247AE-79A5-4DA7-890B-E5F62D488C4D}" sibTransId="{B3BCD866-6D62-42D9-9A83-F175305644F0}"/>
    <dgm:cxn modelId="{74F8C70E-479E-4CAA-A45C-AF587D76B6D6}" type="presOf" srcId="{E2E8B4FA-FF09-4803-B504-E8BC1573AA79}" destId="{F34288FB-36FA-46B4-B4F6-4D4F5D081E12}" srcOrd="0" destOrd="0" presId="urn:microsoft.com/office/officeart/2005/8/layout/cycle6"/>
    <dgm:cxn modelId="{CDDC7345-80E3-432A-88B3-BC865CE28041}" type="presOf" srcId="{735CB526-2D40-4B62-B672-B513DAE178B8}" destId="{64621489-8449-444D-99E3-5F07A754E966}" srcOrd="0" destOrd="0" presId="urn:microsoft.com/office/officeart/2005/8/layout/cycle6"/>
    <dgm:cxn modelId="{2FECBD5E-0F56-4063-8655-44BE4A09F162}" srcId="{69843B94-3656-4741-838B-8F5820703C7B}" destId="{E32B16C2-C06D-4ED9-9F36-11B89C805E69}" srcOrd="0" destOrd="0" parTransId="{43C91A0B-A77B-41BA-9F32-501C4CAE9FE8}" sibTransId="{B04C5973-A621-48AA-A142-AF49CE2B1290}"/>
    <dgm:cxn modelId="{ADBCD4B5-9101-41EF-A23C-F574C577B207}" type="presOf" srcId="{F53FDD03-81F9-4E86-A004-FA701EAE534E}" destId="{FF7F416D-074D-48DB-90AF-AE608737BDDB}" srcOrd="0" destOrd="0" presId="urn:microsoft.com/office/officeart/2005/8/layout/cycle6"/>
    <dgm:cxn modelId="{FAF9DFE9-FB89-4181-A0EE-9E07A790A2E4}" srcId="{69843B94-3656-4741-838B-8F5820703C7B}" destId="{735CB526-2D40-4B62-B672-B513DAE178B8}" srcOrd="4" destOrd="0" parTransId="{C46618E4-EBEE-4F76-AEF8-7EEA1A1B6A25}" sibTransId="{8F978D07-DE21-4EBD-9859-9AE169F0F60C}"/>
    <dgm:cxn modelId="{D17329A8-BA6C-4C53-9DEE-3787DFB3D8F6}" type="presOf" srcId="{8F978D07-DE21-4EBD-9859-9AE169F0F60C}" destId="{1017C5B8-085D-4F6D-95B5-467E1CCC370D}" srcOrd="0" destOrd="0" presId="urn:microsoft.com/office/officeart/2005/8/layout/cycle6"/>
    <dgm:cxn modelId="{1EF69467-9452-4DFB-9B48-8492087D34D5}" type="presOf" srcId="{E32B16C2-C06D-4ED9-9F36-11B89C805E69}" destId="{F7F48F4F-9589-43FB-82E3-E0C106608362}" srcOrd="0" destOrd="0" presId="urn:microsoft.com/office/officeart/2005/8/layout/cycle6"/>
    <dgm:cxn modelId="{08C8516E-FCD5-4451-91A5-237F3E2B145B}" type="presOf" srcId="{92FDEDC6-6F37-4016-9DFD-7B86C062181F}" destId="{B2E16C37-A69A-4CF2-98F1-3C4829C28B7E}" srcOrd="0" destOrd="0" presId="urn:microsoft.com/office/officeart/2005/8/layout/cycle6"/>
    <dgm:cxn modelId="{770B59B6-6B20-432A-8253-2205C00C6339}" type="presOf" srcId="{B3BCD866-6D62-42D9-9A83-F175305644F0}" destId="{B64A5367-6E1D-495E-8347-63E1439F9BEE}" srcOrd="0" destOrd="0" presId="urn:microsoft.com/office/officeart/2005/8/layout/cycle6"/>
    <dgm:cxn modelId="{FD78D666-0E96-4405-97C2-90EF4EBB122E}" type="presParOf" srcId="{C6857F53-CF9A-4F37-8E1A-70743EF69BB2}" destId="{F7F48F4F-9589-43FB-82E3-E0C106608362}" srcOrd="0" destOrd="0" presId="urn:microsoft.com/office/officeart/2005/8/layout/cycle6"/>
    <dgm:cxn modelId="{1A7AE714-CD5C-4560-8A17-21DE2426EB79}" type="presParOf" srcId="{C6857F53-CF9A-4F37-8E1A-70743EF69BB2}" destId="{A384C6EE-74FD-4FAA-B762-F060D6E94F8C}" srcOrd="1" destOrd="0" presId="urn:microsoft.com/office/officeart/2005/8/layout/cycle6"/>
    <dgm:cxn modelId="{0ACDFEC7-601D-4A02-AF41-F1C1076C6D1D}" type="presParOf" srcId="{C6857F53-CF9A-4F37-8E1A-70743EF69BB2}" destId="{62429DCC-A8C3-4608-B3DA-6AB1E1ABAC5F}" srcOrd="2" destOrd="0" presId="urn:microsoft.com/office/officeart/2005/8/layout/cycle6"/>
    <dgm:cxn modelId="{E63CE0C3-04FA-4414-B61C-CA89D7F46EC1}" type="presParOf" srcId="{C6857F53-CF9A-4F37-8E1A-70743EF69BB2}" destId="{F34288FB-36FA-46B4-B4F6-4D4F5D081E12}" srcOrd="3" destOrd="0" presId="urn:microsoft.com/office/officeart/2005/8/layout/cycle6"/>
    <dgm:cxn modelId="{F433A60A-DE90-4DE3-983D-A47598714AEE}" type="presParOf" srcId="{C6857F53-CF9A-4F37-8E1A-70743EF69BB2}" destId="{CDC612AF-2C88-4E37-BD78-CF17A59B8C08}" srcOrd="4" destOrd="0" presId="urn:microsoft.com/office/officeart/2005/8/layout/cycle6"/>
    <dgm:cxn modelId="{C4433782-0467-4C1F-986D-4EE0D54F441A}" type="presParOf" srcId="{C6857F53-CF9A-4F37-8E1A-70743EF69BB2}" destId="{B64A5367-6E1D-495E-8347-63E1439F9BEE}" srcOrd="5" destOrd="0" presId="urn:microsoft.com/office/officeart/2005/8/layout/cycle6"/>
    <dgm:cxn modelId="{FF87686B-D886-4A8A-89D9-4B80B9F4FC1E}" type="presParOf" srcId="{C6857F53-CF9A-4F37-8E1A-70743EF69BB2}" destId="{FF7F416D-074D-48DB-90AF-AE608737BDDB}" srcOrd="6" destOrd="0" presId="urn:microsoft.com/office/officeart/2005/8/layout/cycle6"/>
    <dgm:cxn modelId="{23E57983-CC1D-46D9-89A0-12004CFB57A4}" type="presParOf" srcId="{C6857F53-CF9A-4F37-8E1A-70743EF69BB2}" destId="{4D5678B7-7D93-4E88-9536-85171D314FB3}" srcOrd="7" destOrd="0" presId="urn:microsoft.com/office/officeart/2005/8/layout/cycle6"/>
    <dgm:cxn modelId="{200914E1-962E-4DF4-AAB1-8273A79BB507}" type="presParOf" srcId="{C6857F53-CF9A-4F37-8E1A-70743EF69BB2}" destId="{2D3F82F3-9EC2-4A63-A92A-3A218E2208BB}" srcOrd="8" destOrd="0" presId="urn:microsoft.com/office/officeart/2005/8/layout/cycle6"/>
    <dgm:cxn modelId="{5BC350F2-C885-4AA3-8112-5466CEFA92EE}" type="presParOf" srcId="{C6857F53-CF9A-4F37-8E1A-70743EF69BB2}" destId="{B2E16C37-A69A-4CF2-98F1-3C4829C28B7E}" srcOrd="9" destOrd="0" presId="urn:microsoft.com/office/officeart/2005/8/layout/cycle6"/>
    <dgm:cxn modelId="{59276CA8-51FF-4D8B-9616-CF9484CF3C51}" type="presParOf" srcId="{C6857F53-CF9A-4F37-8E1A-70743EF69BB2}" destId="{898AA6C5-8A88-47B1-8ED6-65D08E69B8F3}" srcOrd="10" destOrd="0" presId="urn:microsoft.com/office/officeart/2005/8/layout/cycle6"/>
    <dgm:cxn modelId="{77B08750-B1BA-4159-BD40-D0504E1503D2}" type="presParOf" srcId="{C6857F53-CF9A-4F37-8E1A-70743EF69BB2}" destId="{B87C0327-823F-40FE-AFAF-31EE9CEE91C6}" srcOrd="11" destOrd="0" presId="urn:microsoft.com/office/officeart/2005/8/layout/cycle6"/>
    <dgm:cxn modelId="{F3E36D93-AA83-4149-BD9F-FA1D61935EDB}" type="presParOf" srcId="{C6857F53-CF9A-4F37-8E1A-70743EF69BB2}" destId="{64621489-8449-444D-99E3-5F07A754E966}" srcOrd="12" destOrd="0" presId="urn:microsoft.com/office/officeart/2005/8/layout/cycle6"/>
    <dgm:cxn modelId="{32009E5B-C117-4D4F-B50B-11B7371095D1}" type="presParOf" srcId="{C6857F53-CF9A-4F37-8E1A-70743EF69BB2}" destId="{7C045F2D-1C1D-4204-890A-C53185B599D0}" srcOrd="13" destOrd="0" presId="urn:microsoft.com/office/officeart/2005/8/layout/cycle6"/>
    <dgm:cxn modelId="{C14561F4-07A4-418C-A59E-6DD2012A03C3}" type="presParOf" srcId="{C6857F53-CF9A-4F37-8E1A-70743EF69BB2}" destId="{1017C5B8-085D-4F6D-95B5-467E1CCC370D}"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A4D6B3-90A8-4AE5-AC0D-6B116EBB6C2B}" type="doc">
      <dgm:prSet loTypeId="urn:microsoft.com/office/officeart/2005/8/layout/equation1" loCatId="process" qsTypeId="urn:microsoft.com/office/officeart/2005/8/quickstyle/3d2#5" qsCatId="3D" csTypeId="urn:microsoft.com/office/officeart/2005/8/colors/colorful1#3" csCatId="colorful" phldr="1"/>
      <dgm:spPr/>
    </dgm:pt>
    <dgm:pt modelId="{6FAB2F73-F9C7-4549-AE51-29677BD4DE5F}">
      <dgm:prSet phldrT="[Text]"/>
      <dgm:spPr/>
      <dgm:t>
        <a:bodyPr/>
        <a:lstStyle/>
        <a:p>
          <a:r>
            <a:rPr lang="en-US" b="1" dirty="0" smtClean="0">
              <a:latin typeface="Trajan Pro" pitchFamily="18" charset="0"/>
            </a:rPr>
            <a:t>Skills</a:t>
          </a:r>
          <a:endParaRPr lang="en-US" b="1" dirty="0">
            <a:latin typeface="Trajan Pro" pitchFamily="18" charset="0"/>
          </a:endParaRPr>
        </a:p>
      </dgm:t>
    </dgm:pt>
    <dgm:pt modelId="{96706DE2-0F08-49F6-96FF-2E96C216239E}" type="parTrans" cxnId="{95C00582-845E-4798-A4F2-11FED7FACC59}">
      <dgm:prSet/>
      <dgm:spPr/>
      <dgm:t>
        <a:bodyPr/>
        <a:lstStyle/>
        <a:p>
          <a:endParaRPr lang="en-US"/>
        </a:p>
      </dgm:t>
    </dgm:pt>
    <dgm:pt modelId="{250E5B7F-4022-4CF8-BBB4-81DD49D2E3B8}" type="sibTrans" cxnId="{95C00582-845E-4798-A4F2-11FED7FACC59}">
      <dgm:prSet/>
      <dgm:spPr/>
      <dgm:t>
        <a:bodyPr/>
        <a:lstStyle/>
        <a:p>
          <a:endParaRPr lang="en-US"/>
        </a:p>
      </dgm:t>
    </dgm:pt>
    <dgm:pt modelId="{D0DB0334-EB73-4B31-A44A-8444B99CBB2C}">
      <dgm:prSet phldrT="[Text]"/>
      <dgm:spPr/>
      <dgm:t>
        <a:bodyPr/>
        <a:lstStyle/>
        <a:p>
          <a:r>
            <a:rPr lang="en-US" b="1" dirty="0" smtClean="0">
              <a:latin typeface="Trajan Pro" pitchFamily="18" charset="0"/>
            </a:rPr>
            <a:t>Context</a:t>
          </a:r>
          <a:endParaRPr lang="en-US" b="1" dirty="0">
            <a:latin typeface="Trajan Pro" pitchFamily="18" charset="0"/>
          </a:endParaRPr>
        </a:p>
      </dgm:t>
    </dgm:pt>
    <dgm:pt modelId="{98B8D08C-2D27-455A-BE83-9A92310BDFF0}" type="parTrans" cxnId="{1ACBDD94-C967-4825-B8E4-97F130D4CB17}">
      <dgm:prSet/>
      <dgm:spPr/>
      <dgm:t>
        <a:bodyPr/>
        <a:lstStyle/>
        <a:p>
          <a:endParaRPr lang="en-US"/>
        </a:p>
      </dgm:t>
    </dgm:pt>
    <dgm:pt modelId="{3F474030-901A-4243-8A03-1C5E73FC720E}" type="sibTrans" cxnId="{1ACBDD94-C967-4825-B8E4-97F130D4CB17}">
      <dgm:prSet/>
      <dgm:spPr/>
      <dgm:t>
        <a:bodyPr/>
        <a:lstStyle/>
        <a:p>
          <a:endParaRPr lang="en-US"/>
        </a:p>
      </dgm:t>
    </dgm:pt>
    <dgm:pt modelId="{F66F340F-DF06-4069-9E7C-DDDA3C878ADC}">
      <dgm:prSet phldrT="[Text]"/>
      <dgm:spPr/>
      <dgm:t>
        <a:bodyPr/>
        <a:lstStyle/>
        <a:p>
          <a:r>
            <a:rPr lang="en-US" b="1" dirty="0" smtClean="0">
              <a:latin typeface="Trajan Pro" pitchFamily="18" charset="0"/>
            </a:rPr>
            <a:t>Effective Experience Section</a:t>
          </a:r>
          <a:endParaRPr lang="en-US" b="1" dirty="0">
            <a:latin typeface="Trajan Pro" pitchFamily="18" charset="0"/>
          </a:endParaRPr>
        </a:p>
      </dgm:t>
    </dgm:pt>
    <dgm:pt modelId="{899C0FBE-E706-4A3E-B533-79D8F7F7FA4C}" type="parTrans" cxnId="{B6E36334-353E-4646-9DC7-2A8816B6CF99}">
      <dgm:prSet/>
      <dgm:spPr/>
      <dgm:t>
        <a:bodyPr/>
        <a:lstStyle/>
        <a:p>
          <a:endParaRPr lang="en-US"/>
        </a:p>
      </dgm:t>
    </dgm:pt>
    <dgm:pt modelId="{95E206D0-C4A0-475E-BA22-EF29999AD2A8}" type="sibTrans" cxnId="{B6E36334-353E-4646-9DC7-2A8816B6CF99}">
      <dgm:prSet/>
      <dgm:spPr/>
      <dgm:t>
        <a:bodyPr/>
        <a:lstStyle/>
        <a:p>
          <a:endParaRPr lang="en-US"/>
        </a:p>
      </dgm:t>
    </dgm:pt>
    <dgm:pt modelId="{D99256CA-57E4-4DA5-879F-62BA1B70FF9F}" type="pres">
      <dgm:prSet presAssocID="{73A4D6B3-90A8-4AE5-AC0D-6B116EBB6C2B}" presName="linearFlow" presStyleCnt="0">
        <dgm:presLayoutVars>
          <dgm:dir/>
          <dgm:resizeHandles val="exact"/>
        </dgm:presLayoutVars>
      </dgm:prSet>
      <dgm:spPr/>
    </dgm:pt>
    <dgm:pt modelId="{6987ACFA-09A9-420A-8862-17E6526A4416}" type="pres">
      <dgm:prSet presAssocID="{6FAB2F73-F9C7-4549-AE51-29677BD4DE5F}" presName="node" presStyleLbl="node1" presStyleIdx="0" presStyleCnt="3">
        <dgm:presLayoutVars>
          <dgm:bulletEnabled val="1"/>
        </dgm:presLayoutVars>
      </dgm:prSet>
      <dgm:spPr/>
      <dgm:t>
        <a:bodyPr/>
        <a:lstStyle/>
        <a:p>
          <a:endParaRPr lang="en-US"/>
        </a:p>
      </dgm:t>
    </dgm:pt>
    <dgm:pt modelId="{2B9B14D4-B9A7-4387-8B15-AC5FDE90B86A}" type="pres">
      <dgm:prSet presAssocID="{250E5B7F-4022-4CF8-BBB4-81DD49D2E3B8}" presName="spacerL" presStyleCnt="0"/>
      <dgm:spPr/>
    </dgm:pt>
    <dgm:pt modelId="{43FC7801-9D08-431A-B64F-EEF829A317B5}" type="pres">
      <dgm:prSet presAssocID="{250E5B7F-4022-4CF8-BBB4-81DD49D2E3B8}" presName="sibTrans" presStyleLbl="sibTrans2D1" presStyleIdx="0" presStyleCnt="2"/>
      <dgm:spPr/>
      <dgm:t>
        <a:bodyPr/>
        <a:lstStyle/>
        <a:p>
          <a:endParaRPr lang="en-US"/>
        </a:p>
      </dgm:t>
    </dgm:pt>
    <dgm:pt modelId="{56D9F666-FABA-457B-9745-8EBC1D7E7CF0}" type="pres">
      <dgm:prSet presAssocID="{250E5B7F-4022-4CF8-BBB4-81DD49D2E3B8}" presName="spacerR" presStyleCnt="0"/>
      <dgm:spPr/>
    </dgm:pt>
    <dgm:pt modelId="{CDE201AF-5E28-4182-8087-359AF24FE086}" type="pres">
      <dgm:prSet presAssocID="{D0DB0334-EB73-4B31-A44A-8444B99CBB2C}" presName="node" presStyleLbl="node1" presStyleIdx="1" presStyleCnt="3">
        <dgm:presLayoutVars>
          <dgm:bulletEnabled val="1"/>
        </dgm:presLayoutVars>
      </dgm:prSet>
      <dgm:spPr/>
      <dgm:t>
        <a:bodyPr/>
        <a:lstStyle/>
        <a:p>
          <a:endParaRPr lang="en-US"/>
        </a:p>
      </dgm:t>
    </dgm:pt>
    <dgm:pt modelId="{1A727374-E562-460D-B13C-A4D92B3D1FDC}" type="pres">
      <dgm:prSet presAssocID="{3F474030-901A-4243-8A03-1C5E73FC720E}" presName="spacerL" presStyleCnt="0"/>
      <dgm:spPr/>
    </dgm:pt>
    <dgm:pt modelId="{1E2CB725-F746-42D6-9A29-FF3ECC499F67}" type="pres">
      <dgm:prSet presAssocID="{3F474030-901A-4243-8A03-1C5E73FC720E}" presName="sibTrans" presStyleLbl="sibTrans2D1" presStyleIdx="1" presStyleCnt="2"/>
      <dgm:spPr/>
      <dgm:t>
        <a:bodyPr/>
        <a:lstStyle/>
        <a:p>
          <a:endParaRPr lang="en-US"/>
        </a:p>
      </dgm:t>
    </dgm:pt>
    <dgm:pt modelId="{1B764956-9C54-43B7-89F5-0F66D97E5D91}" type="pres">
      <dgm:prSet presAssocID="{3F474030-901A-4243-8A03-1C5E73FC720E}" presName="spacerR" presStyleCnt="0"/>
      <dgm:spPr/>
    </dgm:pt>
    <dgm:pt modelId="{76AF4DBC-9BBF-4673-BDF8-F92CA426C300}" type="pres">
      <dgm:prSet presAssocID="{F66F340F-DF06-4069-9E7C-DDDA3C878ADC}" presName="node" presStyleLbl="node1" presStyleIdx="2" presStyleCnt="3">
        <dgm:presLayoutVars>
          <dgm:bulletEnabled val="1"/>
        </dgm:presLayoutVars>
      </dgm:prSet>
      <dgm:spPr/>
      <dgm:t>
        <a:bodyPr/>
        <a:lstStyle/>
        <a:p>
          <a:endParaRPr lang="en-US"/>
        </a:p>
      </dgm:t>
    </dgm:pt>
  </dgm:ptLst>
  <dgm:cxnLst>
    <dgm:cxn modelId="{EE099C06-1582-4D18-B784-AF9A35EA16E1}" type="presOf" srcId="{250E5B7F-4022-4CF8-BBB4-81DD49D2E3B8}" destId="{43FC7801-9D08-431A-B64F-EEF829A317B5}" srcOrd="0" destOrd="0" presId="urn:microsoft.com/office/officeart/2005/8/layout/equation1"/>
    <dgm:cxn modelId="{845E15E1-0E9B-4FAF-804F-4352B1CB2678}" type="presOf" srcId="{73A4D6B3-90A8-4AE5-AC0D-6B116EBB6C2B}" destId="{D99256CA-57E4-4DA5-879F-62BA1B70FF9F}" srcOrd="0" destOrd="0" presId="urn:microsoft.com/office/officeart/2005/8/layout/equation1"/>
    <dgm:cxn modelId="{5DBF0101-88CE-479B-ABAC-2E7F7246F2C9}" type="presOf" srcId="{D0DB0334-EB73-4B31-A44A-8444B99CBB2C}" destId="{CDE201AF-5E28-4182-8087-359AF24FE086}" srcOrd="0" destOrd="0" presId="urn:microsoft.com/office/officeart/2005/8/layout/equation1"/>
    <dgm:cxn modelId="{D4EEFC17-50B8-4D2B-BB9D-B1C6F141181C}" type="presOf" srcId="{F66F340F-DF06-4069-9E7C-DDDA3C878ADC}" destId="{76AF4DBC-9BBF-4673-BDF8-F92CA426C300}" srcOrd="0" destOrd="0" presId="urn:microsoft.com/office/officeart/2005/8/layout/equation1"/>
    <dgm:cxn modelId="{EF0C6330-CBF0-42B0-8A1A-95E0593290C5}" type="presOf" srcId="{3F474030-901A-4243-8A03-1C5E73FC720E}" destId="{1E2CB725-F746-42D6-9A29-FF3ECC499F67}" srcOrd="0" destOrd="0" presId="urn:microsoft.com/office/officeart/2005/8/layout/equation1"/>
    <dgm:cxn modelId="{95C00582-845E-4798-A4F2-11FED7FACC59}" srcId="{73A4D6B3-90A8-4AE5-AC0D-6B116EBB6C2B}" destId="{6FAB2F73-F9C7-4549-AE51-29677BD4DE5F}" srcOrd="0" destOrd="0" parTransId="{96706DE2-0F08-49F6-96FF-2E96C216239E}" sibTransId="{250E5B7F-4022-4CF8-BBB4-81DD49D2E3B8}"/>
    <dgm:cxn modelId="{1ACBDD94-C967-4825-B8E4-97F130D4CB17}" srcId="{73A4D6B3-90A8-4AE5-AC0D-6B116EBB6C2B}" destId="{D0DB0334-EB73-4B31-A44A-8444B99CBB2C}" srcOrd="1" destOrd="0" parTransId="{98B8D08C-2D27-455A-BE83-9A92310BDFF0}" sibTransId="{3F474030-901A-4243-8A03-1C5E73FC720E}"/>
    <dgm:cxn modelId="{B6E36334-353E-4646-9DC7-2A8816B6CF99}" srcId="{73A4D6B3-90A8-4AE5-AC0D-6B116EBB6C2B}" destId="{F66F340F-DF06-4069-9E7C-DDDA3C878ADC}" srcOrd="2" destOrd="0" parTransId="{899C0FBE-E706-4A3E-B533-79D8F7F7FA4C}" sibTransId="{95E206D0-C4A0-475E-BA22-EF29999AD2A8}"/>
    <dgm:cxn modelId="{BE1B37EB-4AB0-4A36-AF74-36614DF76410}" type="presOf" srcId="{6FAB2F73-F9C7-4549-AE51-29677BD4DE5F}" destId="{6987ACFA-09A9-420A-8862-17E6526A4416}" srcOrd="0" destOrd="0" presId="urn:microsoft.com/office/officeart/2005/8/layout/equation1"/>
    <dgm:cxn modelId="{40A11104-A658-4C6C-9913-E0674ECBA073}" type="presParOf" srcId="{D99256CA-57E4-4DA5-879F-62BA1B70FF9F}" destId="{6987ACFA-09A9-420A-8862-17E6526A4416}" srcOrd="0" destOrd="0" presId="urn:microsoft.com/office/officeart/2005/8/layout/equation1"/>
    <dgm:cxn modelId="{DEA1630F-057E-464F-88B0-05FEF70FA185}" type="presParOf" srcId="{D99256CA-57E4-4DA5-879F-62BA1B70FF9F}" destId="{2B9B14D4-B9A7-4387-8B15-AC5FDE90B86A}" srcOrd="1" destOrd="0" presId="urn:microsoft.com/office/officeart/2005/8/layout/equation1"/>
    <dgm:cxn modelId="{B35450D6-B407-4246-B2BF-AADB58AA4777}" type="presParOf" srcId="{D99256CA-57E4-4DA5-879F-62BA1B70FF9F}" destId="{43FC7801-9D08-431A-B64F-EEF829A317B5}" srcOrd="2" destOrd="0" presId="urn:microsoft.com/office/officeart/2005/8/layout/equation1"/>
    <dgm:cxn modelId="{DE5AAF8A-AFD3-44B7-A488-F71180F4D0BB}" type="presParOf" srcId="{D99256CA-57E4-4DA5-879F-62BA1B70FF9F}" destId="{56D9F666-FABA-457B-9745-8EBC1D7E7CF0}" srcOrd="3" destOrd="0" presId="urn:microsoft.com/office/officeart/2005/8/layout/equation1"/>
    <dgm:cxn modelId="{8FE8AFC7-321E-4351-8D35-AFEFC299DEA8}" type="presParOf" srcId="{D99256CA-57E4-4DA5-879F-62BA1B70FF9F}" destId="{CDE201AF-5E28-4182-8087-359AF24FE086}" srcOrd="4" destOrd="0" presId="urn:microsoft.com/office/officeart/2005/8/layout/equation1"/>
    <dgm:cxn modelId="{E9B76C3C-41B9-445A-A5C0-712365034BCF}" type="presParOf" srcId="{D99256CA-57E4-4DA5-879F-62BA1B70FF9F}" destId="{1A727374-E562-460D-B13C-A4D92B3D1FDC}" srcOrd="5" destOrd="0" presId="urn:microsoft.com/office/officeart/2005/8/layout/equation1"/>
    <dgm:cxn modelId="{5DA41260-4751-46A5-B0D6-C9240A73DDFB}" type="presParOf" srcId="{D99256CA-57E4-4DA5-879F-62BA1B70FF9F}" destId="{1E2CB725-F746-42D6-9A29-FF3ECC499F67}" srcOrd="6" destOrd="0" presId="urn:microsoft.com/office/officeart/2005/8/layout/equation1"/>
    <dgm:cxn modelId="{80A0C3C6-9A27-43FA-8BE5-3495100C56CD}" type="presParOf" srcId="{D99256CA-57E4-4DA5-879F-62BA1B70FF9F}" destId="{1B764956-9C54-43B7-89F5-0F66D97E5D91}" srcOrd="7" destOrd="0" presId="urn:microsoft.com/office/officeart/2005/8/layout/equation1"/>
    <dgm:cxn modelId="{0A02FC06-FBD6-4632-96B0-92BC5710C548}" type="presParOf" srcId="{D99256CA-57E4-4DA5-879F-62BA1B70FF9F}" destId="{76AF4DBC-9BBF-4673-BDF8-F92CA426C300}"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175704-784A-413B-92A1-46E929D90B3B}" type="doc">
      <dgm:prSet loTypeId="urn:microsoft.com/office/officeart/2005/8/layout/vList2" loCatId="list" qsTypeId="urn:microsoft.com/office/officeart/2005/8/quickstyle/3d2#6" qsCatId="3D" csTypeId="urn:microsoft.com/office/officeart/2005/8/colors/colorful3" csCatId="colorful" phldr="1"/>
      <dgm:spPr/>
      <dgm:t>
        <a:bodyPr/>
        <a:lstStyle/>
        <a:p>
          <a:endParaRPr lang="en-US"/>
        </a:p>
      </dgm:t>
    </dgm:pt>
    <dgm:pt modelId="{491F18A5-EE53-442D-869C-A36F35E75A57}">
      <dgm:prSet phldrT="[Text]"/>
      <dgm:spPr/>
      <dgm:t>
        <a:bodyPr/>
        <a:lstStyle/>
        <a:p>
          <a:r>
            <a:rPr lang="en-US" dirty="0" smtClean="0">
              <a:latin typeface="Trajan Pro" pitchFamily="18" charset="0"/>
            </a:rPr>
            <a:t>Related Experience</a:t>
          </a:r>
          <a:endParaRPr lang="en-US" dirty="0">
            <a:latin typeface="Trajan Pro" pitchFamily="18" charset="0"/>
          </a:endParaRPr>
        </a:p>
      </dgm:t>
    </dgm:pt>
    <dgm:pt modelId="{DAF5E1C7-91D1-47B0-B430-D79B2AE8D0FB}" type="parTrans" cxnId="{7FDE135B-E08E-4E03-83AC-29D222181A1E}">
      <dgm:prSet/>
      <dgm:spPr/>
      <dgm:t>
        <a:bodyPr/>
        <a:lstStyle/>
        <a:p>
          <a:endParaRPr lang="en-US"/>
        </a:p>
      </dgm:t>
    </dgm:pt>
    <dgm:pt modelId="{652686DC-3546-4802-A43E-765BE6E6DF9E}" type="sibTrans" cxnId="{7FDE135B-E08E-4E03-83AC-29D222181A1E}">
      <dgm:prSet/>
      <dgm:spPr/>
      <dgm:t>
        <a:bodyPr/>
        <a:lstStyle/>
        <a:p>
          <a:endParaRPr lang="en-US"/>
        </a:p>
      </dgm:t>
    </dgm:pt>
    <dgm:pt modelId="{1DB25D67-41D8-48AD-B444-BBCC92AB6AFA}">
      <dgm:prSet phldrT="[Text]"/>
      <dgm:spPr/>
      <dgm:t>
        <a:bodyPr/>
        <a:lstStyle/>
        <a:p>
          <a:r>
            <a:rPr lang="en-US" dirty="0" smtClean="0">
              <a:latin typeface="Trajan Pro" pitchFamily="18" charset="0"/>
            </a:rPr>
            <a:t>Leadership Experience</a:t>
          </a:r>
          <a:endParaRPr lang="en-US" dirty="0">
            <a:latin typeface="Trajan Pro" pitchFamily="18" charset="0"/>
          </a:endParaRPr>
        </a:p>
      </dgm:t>
    </dgm:pt>
    <dgm:pt modelId="{07077B84-3FA6-4812-ABAA-8428CB3456D3}" type="parTrans" cxnId="{5B1F23EE-8676-4D37-A1BC-362C5319C295}">
      <dgm:prSet/>
      <dgm:spPr/>
      <dgm:t>
        <a:bodyPr/>
        <a:lstStyle/>
        <a:p>
          <a:endParaRPr lang="en-US"/>
        </a:p>
      </dgm:t>
    </dgm:pt>
    <dgm:pt modelId="{105D1047-991A-481B-A649-673DDE5F1F8B}" type="sibTrans" cxnId="{5B1F23EE-8676-4D37-A1BC-362C5319C295}">
      <dgm:prSet/>
      <dgm:spPr/>
      <dgm:t>
        <a:bodyPr/>
        <a:lstStyle/>
        <a:p>
          <a:endParaRPr lang="en-US"/>
        </a:p>
      </dgm:t>
    </dgm:pt>
    <dgm:pt modelId="{8086A209-D021-4B98-A956-C1C2714EB31B}">
      <dgm:prSet phldrT="[Text]"/>
      <dgm:spPr/>
      <dgm:t>
        <a:bodyPr/>
        <a:lstStyle/>
        <a:p>
          <a:r>
            <a:rPr lang="en-US" dirty="0" smtClean="0">
              <a:latin typeface="Trajan Pro" pitchFamily="18" charset="0"/>
            </a:rPr>
            <a:t>Campus Involvement</a:t>
          </a:r>
          <a:endParaRPr lang="en-US" dirty="0">
            <a:latin typeface="Trajan Pro" pitchFamily="18" charset="0"/>
          </a:endParaRPr>
        </a:p>
      </dgm:t>
    </dgm:pt>
    <dgm:pt modelId="{F516EFA0-0CB2-4E11-9D98-53C1C4A47F27}" type="parTrans" cxnId="{9D9461EA-9946-4A26-90B6-36AD135A1CFD}">
      <dgm:prSet/>
      <dgm:spPr/>
      <dgm:t>
        <a:bodyPr/>
        <a:lstStyle/>
        <a:p>
          <a:endParaRPr lang="en-US"/>
        </a:p>
      </dgm:t>
    </dgm:pt>
    <dgm:pt modelId="{109609FB-9D94-463F-A9B2-B92A697A7A64}" type="sibTrans" cxnId="{9D9461EA-9946-4A26-90B6-36AD135A1CFD}">
      <dgm:prSet/>
      <dgm:spPr/>
      <dgm:t>
        <a:bodyPr/>
        <a:lstStyle/>
        <a:p>
          <a:endParaRPr lang="en-US"/>
        </a:p>
      </dgm:t>
    </dgm:pt>
    <dgm:pt modelId="{5C084ADE-5CFC-4527-9149-24C12126DC14}">
      <dgm:prSet phldrT="[Text]"/>
      <dgm:spPr/>
      <dgm:t>
        <a:bodyPr/>
        <a:lstStyle/>
        <a:p>
          <a:r>
            <a:rPr lang="en-US" dirty="0" smtClean="0">
              <a:latin typeface="Trajan Pro" pitchFamily="18" charset="0"/>
            </a:rPr>
            <a:t>Volunteer Experience</a:t>
          </a:r>
          <a:endParaRPr lang="en-US" dirty="0">
            <a:latin typeface="Trajan Pro" pitchFamily="18" charset="0"/>
          </a:endParaRPr>
        </a:p>
      </dgm:t>
    </dgm:pt>
    <dgm:pt modelId="{9A6D2135-8E07-4A71-B04E-56C93204DC1E}" type="parTrans" cxnId="{C75FAF6E-8785-46FB-8D5F-AC69644F0384}">
      <dgm:prSet/>
      <dgm:spPr/>
      <dgm:t>
        <a:bodyPr/>
        <a:lstStyle/>
        <a:p>
          <a:endParaRPr lang="en-US"/>
        </a:p>
      </dgm:t>
    </dgm:pt>
    <dgm:pt modelId="{CB32BFB0-EAB3-4248-A0C0-B1E10B32082C}" type="sibTrans" cxnId="{C75FAF6E-8785-46FB-8D5F-AC69644F0384}">
      <dgm:prSet/>
      <dgm:spPr/>
      <dgm:t>
        <a:bodyPr/>
        <a:lstStyle/>
        <a:p>
          <a:endParaRPr lang="en-US"/>
        </a:p>
      </dgm:t>
    </dgm:pt>
    <dgm:pt modelId="{983DA2FB-6547-4A7A-A80B-34255AA32BB4}">
      <dgm:prSet phldrT="[Text]"/>
      <dgm:spPr/>
      <dgm:t>
        <a:bodyPr/>
        <a:lstStyle/>
        <a:p>
          <a:r>
            <a:rPr lang="en-US" dirty="0" smtClean="0">
              <a:latin typeface="Trajan Pro" pitchFamily="18" charset="0"/>
            </a:rPr>
            <a:t>Activities</a:t>
          </a:r>
          <a:endParaRPr lang="en-US" dirty="0">
            <a:latin typeface="Trajan Pro" pitchFamily="18" charset="0"/>
          </a:endParaRPr>
        </a:p>
      </dgm:t>
    </dgm:pt>
    <dgm:pt modelId="{1DCB0D1D-CAEF-42F7-AB7B-ADDC35E19B2F}" type="parTrans" cxnId="{73D33A0F-2482-4C2E-BFC5-76ABB3466103}">
      <dgm:prSet/>
      <dgm:spPr/>
      <dgm:t>
        <a:bodyPr/>
        <a:lstStyle/>
        <a:p>
          <a:endParaRPr lang="en-US"/>
        </a:p>
      </dgm:t>
    </dgm:pt>
    <dgm:pt modelId="{9917C976-FDE0-4F2B-8664-81C2BDC02D71}" type="sibTrans" cxnId="{73D33A0F-2482-4C2E-BFC5-76ABB3466103}">
      <dgm:prSet/>
      <dgm:spPr/>
      <dgm:t>
        <a:bodyPr/>
        <a:lstStyle/>
        <a:p>
          <a:endParaRPr lang="en-US"/>
        </a:p>
      </dgm:t>
    </dgm:pt>
    <dgm:pt modelId="{1890909A-C73E-4909-B0C3-A1A8FD31A2B3}" type="pres">
      <dgm:prSet presAssocID="{16175704-784A-413B-92A1-46E929D90B3B}" presName="linear" presStyleCnt="0">
        <dgm:presLayoutVars>
          <dgm:animLvl val="lvl"/>
          <dgm:resizeHandles val="exact"/>
        </dgm:presLayoutVars>
      </dgm:prSet>
      <dgm:spPr/>
      <dgm:t>
        <a:bodyPr/>
        <a:lstStyle/>
        <a:p>
          <a:endParaRPr lang="en-US"/>
        </a:p>
      </dgm:t>
    </dgm:pt>
    <dgm:pt modelId="{539D4735-9844-46CC-BB3D-68D7FBE15638}" type="pres">
      <dgm:prSet presAssocID="{491F18A5-EE53-442D-869C-A36F35E75A57}" presName="parentText" presStyleLbl="node1" presStyleIdx="0" presStyleCnt="5">
        <dgm:presLayoutVars>
          <dgm:chMax val="0"/>
          <dgm:bulletEnabled val="1"/>
        </dgm:presLayoutVars>
      </dgm:prSet>
      <dgm:spPr/>
      <dgm:t>
        <a:bodyPr/>
        <a:lstStyle/>
        <a:p>
          <a:endParaRPr lang="en-US"/>
        </a:p>
      </dgm:t>
    </dgm:pt>
    <dgm:pt modelId="{FBF6505C-FAB1-4855-9BF7-664EBC12DACE}" type="pres">
      <dgm:prSet presAssocID="{652686DC-3546-4802-A43E-765BE6E6DF9E}" presName="spacer" presStyleCnt="0"/>
      <dgm:spPr/>
    </dgm:pt>
    <dgm:pt modelId="{E99B01D0-8221-4932-8F3D-B1AC4E7608D7}" type="pres">
      <dgm:prSet presAssocID="{1DB25D67-41D8-48AD-B444-BBCC92AB6AFA}" presName="parentText" presStyleLbl="node1" presStyleIdx="1" presStyleCnt="5">
        <dgm:presLayoutVars>
          <dgm:chMax val="0"/>
          <dgm:bulletEnabled val="1"/>
        </dgm:presLayoutVars>
      </dgm:prSet>
      <dgm:spPr/>
      <dgm:t>
        <a:bodyPr/>
        <a:lstStyle/>
        <a:p>
          <a:endParaRPr lang="en-US"/>
        </a:p>
      </dgm:t>
    </dgm:pt>
    <dgm:pt modelId="{AB020108-D23A-49C8-99B3-FFC4266B7F21}" type="pres">
      <dgm:prSet presAssocID="{105D1047-991A-481B-A649-673DDE5F1F8B}" presName="spacer" presStyleCnt="0"/>
      <dgm:spPr/>
    </dgm:pt>
    <dgm:pt modelId="{3CDF1CE9-A861-4E07-840B-E7C36ABA63E8}" type="pres">
      <dgm:prSet presAssocID="{8086A209-D021-4B98-A956-C1C2714EB31B}" presName="parentText" presStyleLbl="node1" presStyleIdx="2" presStyleCnt="5">
        <dgm:presLayoutVars>
          <dgm:chMax val="0"/>
          <dgm:bulletEnabled val="1"/>
        </dgm:presLayoutVars>
      </dgm:prSet>
      <dgm:spPr/>
      <dgm:t>
        <a:bodyPr/>
        <a:lstStyle/>
        <a:p>
          <a:endParaRPr lang="en-US"/>
        </a:p>
      </dgm:t>
    </dgm:pt>
    <dgm:pt modelId="{1C781C42-D4BA-4E69-9919-F29603094D69}" type="pres">
      <dgm:prSet presAssocID="{109609FB-9D94-463F-A9B2-B92A697A7A64}" presName="spacer" presStyleCnt="0"/>
      <dgm:spPr/>
    </dgm:pt>
    <dgm:pt modelId="{89B7C9DD-AE8D-4FEA-8909-2CF5B35D9CF3}" type="pres">
      <dgm:prSet presAssocID="{5C084ADE-5CFC-4527-9149-24C12126DC14}" presName="parentText" presStyleLbl="node1" presStyleIdx="3" presStyleCnt="5">
        <dgm:presLayoutVars>
          <dgm:chMax val="0"/>
          <dgm:bulletEnabled val="1"/>
        </dgm:presLayoutVars>
      </dgm:prSet>
      <dgm:spPr/>
      <dgm:t>
        <a:bodyPr/>
        <a:lstStyle/>
        <a:p>
          <a:endParaRPr lang="en-US"/>
        </a:p>
      </dgm:t>
    </dgm:pt>
    <dgm:pt modelId="{2308A3F2-FE66-43C1-ADCF-DF6A00F68E21}" type="pres">
      <dgm:prSet presAssocID="{CB32BFB0-EAB3-4248-A0C0-B1E10B32082C}" presName="spacer" presStyleCnt="0"/>
      <dgm:spPr/>
    </dgm:pt>
    <dgm:pt modelId="{B8F135DF-D48B-44E3-A4A0-5A6A8398394B}" type="pres">
      <dgm:prSet presAssocID="{983DA2FB-6547-4A7A-A80B-34255AA32BB4}" presName="parentText" presStyleLbl="node1" presStyleIdx="4" presStyleCnt="5">
        <dgm:presLayoutVars>
          <dgm:chMax val="0"/>
          <dgm:bulletEnabled val="1"/>
        </dgm:presLayoutVars>
      </dgm:prSet>
      <dgm:spPr/>
      <dgm:t>
        <a:bodyPr/>
        <a:lstStyle/>
        <a:p>
          <a:endParaRPr lang="en-US"/>
        </a:p>
      </dgm:t>
    </dgm:pt>
  </dgm:ptLst>
  <dgm:cxnLst>
    <dgm:cxn modelId="{AB999453-594C-47F1-A915-E91F62F5630D}" type="presOf" srcId="{5C084ADE-5CFC-4527-9149-24C12126DC14}" destId="{89B7C9DD-AE8D-4FEA-8909-2CF5B35D9CF3}" srcOrd="0" destOrd="0" presId="urn:microsoft.com/office/officeart/2005/8/layout/vList2"/>
    <dgm:cxn modelId="{7A65DD02-A7F9-40BD-B0E5-640923E38D94}" type="presOf" srcId="{8086A209-D021-4B98-A956-C1C2714EB31B}" destId="{3CDF1CE9-A861-4E07-840B-E7C36ABA63E8}" srcOrd="0" destOrd="0" presId="urn:microsoft.com/office/officeart/2005/8/layout/vList2"/>
    <dgm:cxn modelId="{9D9461EA-9946-4A26-90B6-36AD135A1CFD}" srcId="{16175704-784A-413B-92A1-46E929D90B3B}" destId="{8086A209-D021-4B98-A956-C1C2714EB31B}" srcOrd="2" destOrd="0" parTransId="{F516EFA0-0CB2-4E11-9D98-53C1C4A47F27}" sibTransId="{109609FB-9D94-463F-A9B2-B92A697A7A64}"/>
    <dgm:cxn modelId="{54C416B3-7C4E-413A-A66C-435C9B6F4BA1}" type="presOf" srcId="{16175704-784A-413B-92A1-46E929D90B3B}" destId="{1890909A-C73E-4909-B0C3-A1A8FD31A2B3}" srcOrd="0" destOrd="0" presId="urn:microsoft.com/office/officeart/2005/8/layout/vList2"/>
    <dgm:cxn modelId="{59BCAE5D-1F53-4DD9-B9EA-12A9F77774E0}" type="presOf" srcId="{1DB25D67-41D8-48AD-B444-BBCC92AB6AFA}" destId="{E99B01D0-8221-4932-8F3D-B1AC4E7608D7}" srcOrd="0" destOrd="0" presId="urn:microsoft.com/office/officeart/2005/8/layout/vList2"/>
    <dgm:cxn modelId="{5B1F23EE-8676-4D37-A1BC-362C5319C295}" srcId="{16175704-784A-413B-92A1-46E929D90B3B}" destId="{1DB25D67-41D8-48AD-B444-BBCC92AB6AFA}" srcOrd="1" destOrd="0" parTransId="{07077B84-3FA6-4812-ABAA-8428CB3456D3}" sibTransId="{105D1047-991A-481B-A649-673DDE5F1F8B}"/>
    <dgm:cxn modelId="{73D33A0F-2482-4C2E-BFC5-76ABB3466103}" srcId="{16175704-784A-413B-92A1-46E929D90B3B}" destId="{983DA2FB-6547-4A7A-A80B-34255AA32BB4}" srcOrd="4" destOrd="0" parTransId="{1DCB0D1D-CAEF-42F7-AB7B-ADDC35E19B2F}" sibTransId="{9917C976-FDE0-4F2B-8664-81C2BDC02D71}"/>
    <dgm:cxn modelId="{CE09CC3C-E141-47D2-B48E-3060C725E3FF}" type="presOf" srcId="{491F18A5-EE53-442D-869C-A36F35E75A57}" destId="{539D4735-9844-46CC-BB3D-68D7FBE15638}" srcOrd="0" destOrd="0" presId="urn:microsoft.com/office/officeart/2005/8/layout/vList2"/>
    <dgm:cxn modelId="{C75FAF6E-8785-46FB-8D5F-AC69644F0384}" srcId="{16175704-784A-413B-92A1-46E929D90B3B}" destId="{5C084ADE-5CFC-4527-9149-24C12126DC14}" srcOrd="3" destOrd="0" parTransId="{9A6D2135-8E07-4A71-B04E-56C93204DC1E}" sibTransId="{CB32BFB0-EAB3-4248-A0C0-B1E10B32082C}"/>
    <dgm:cxn modelId="{7FDE135B-E08E-4E03-83AC-29D222181A1E}" srcId="{16175704-784A-413B-92A1-46E929D90B3B}" destId="{491F18A5-EE53-442D-869C-A36F35E75A57}" srcOrd="0" destOrd="0" parTransId="{DAF5E1C7-91D1-47B0-B430-D79B2AE8D0FB}" sibTransId="{652686DC-3546-4802-A43E-765BE6E6DF9E}"/>
    <dgm:cxn modelId="{D646BFAC-3AE7-4D35-89A2-3A976BD83889}" type="presOf" srcId="{983DA2FB-6547-4A7A-A80B-34255AA32BB4}" destId="{B8F135DF-D48B-44E3-A4A0-5A6A8398394B}" srcOrd="0" destOrd="0" presId="urn:microsoft.com/office/officeart/2005/8/layout/vList2"/>
    <dgm:cxn modelId="{974FCDDF-A49D-46FE-A7D6-ABD0AA48CE34}" type="presParOf" srcId="{1890909A-C73E-4909-B0C3-A1A8FD31A2B3}" destId="{539D4735-9844-46CC-BB3D-68D7FBE15638}" srcOrd="0" destOrd="0" presId="urn:microsoft.com/office/officeart/2005/8/layout/vList2"/>
    <dgm:cxn modelId="{A938F161-55E7-4190-9D43-DCBCCC8B4C4B}" type="presParOf" srcId="{1890909A-C73E-4909-B0C3-A1A8FD31A2B3}" destId="{FBF6505C-FAB1-4855-9BF7-664EBC12DACE}" srcOrd="1" destOrd="0" presId="urn:microsoft.com/office/officeart/2005/8/layout/vList2"/>
    <dgm:cxn modelId="{62CADDDE-8D7D-4338-9159-8133E3CC266B}" type="presParOf" srcId="{1890909A-C73E-4909-B0C3-A1A8FD31A2B3}" destId="{E99B01D0-8221-4932-8F3D-B1AC4E7608D7}" srcOrd="2" destOrd="0" presId="urn:microsoft.com/office/officeart/2005/8/layout/vList2"/>
    <dgm:cxn modelId="{ACC869F4-691D-4771-99A5-A9F0187EB601}" type="presParOf" srcId="{1890909A-C73E-4909-B0C3-A1A8FD31A2B3}" destId="{AB020108-D23A-49C8-99B3-FFC4266B7F21}" srcOrd="3" destOrd="0" presId="urn:microsoft.com/office/officeart/2005/8/layout/vList2"/>
    <dgm:cxn modelId="{47EE881C-120C-4A45-8D39-3B3985F51DC2}" type="presParOf" srcId="{1890909A-C73E-4909-B0C3-A1A8FD31A2B3}" destId="{3CDF1CE9-A861-4E07-840B-E7C36ABA63E8}" srcOrd="4" destOrd="0" presId="urn:microsoft.com/office/officeart/2005/8/layout/vList2"/>
    <dgm:cxn modelId="{666676F8-55FD-4107-833A-98F3C1F02E0E}" type="presParOf" srcId="{1890909A-C73E-4909-B0C3-A1A8FD31A2B3}" destId="{1C781C42-D4BA-4E69-9919-F29603094D69}" srcOrd="5" destOrd="0" presId="urn:microsoft.com/office/officeart/2005/8/layout/vList2"/>
    <dgm:cxn modelId="{9899814C-903B-408A-AB15-076E73FD459C}" type="presParOf" srcId="{1890909A-C73E-4909-B0C3-A1A8FD31A2B3}" destId="{89B7C9DD-AE8D-4FEA-8909-2CF5B35D9CF3}" srcOrd="6" destOrd="0" presId="urn:microsoft.com/office/officeart/2005/8/layout/vList2"/>
    <dgm:cxn modelId="{65B3A04E-ADDD-43F0-A355-444F8654091D}" type="presParOf" srcId="{1890909A-C73E-4909-B0C3-A1A8FD31A2B3}" destId="{2308A3F2-FE66-43C1-ADCF-DF6A00F68E21}" srcOrd="7" destOrd="0" presId="urn:microsoft.com/office/officeart/2005/8/layout/vList2"/>
    <dgm:cxn modelId="{0A3DB36F-0EC3-466A-8B4D-D951C348A09E}" type="presParOf" srcId="{1890909A-C73E-4909-B0C3-A1A8FD31A2B3}" destId="{B8F135DF-D48B-44E3-A4A0-5A6A8398394B}"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6B204-D403-4E12-BC45-FED42086F9D8}">
      <dsp:nvSpPr>
        <dsp:cNvPr id="0" name=""/>
        <dsp:cNvSpPr/>
      </dsp:nvSpPr>
      <dsp:spPr>
        <a:xfrm>
          <a:off x="0" y="27240"/>
          <a:ext cx="7772400" cy="72539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Purpose</a:t>
          </a:r>
          <a:endParaRPr lang="en-US" sz="3100" kern="1200" dirty="0">
            <a:latin typeface="Trajan Pro" pitchFamily="18" charset="0"/>
          </a:endParaRPr>
        </a:p>
      </dsp:txBody>
      <dsp:txXfrm>
        <a:off x="35411" y="62651"/>
        <a:ext cx="7701578" cy="654577"/>
      </dsp:txXfrm>
    </dsp:sp>
    <dsp:sp modelId="{E9EDC896-ADDC-4680-949F-211C76E9068B}">
      <dsp:nvSpPr>
        <dsp:cNvPr id="0" name=""/>
        <dsp:cNvSpPr/>
      </dsp:nvSpPr>
      <dsp:spPr>
        <a:xfrm>
          <a:off x="0" y="841920"/>
          <a:ext cx="7772400" cy="725399"/>
        </a:xfrm>
        <a:prstGeom prst="round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Components</a:t>
          </a:r>
          <a:endParaRPr lang="en-US" sz="3100" kern="1200" dirty="0">
            <a:latin typeface="Trajan Pro" pitchFamily="18" charset="0"/>
          </a:endParaRPr>
        </a:p>
      </dsp:txBody>
      <dsp:txXfrm>
        <a:off x="35411" y="877331"/>
        <a:ext cx="7701578" cy="654577"/>
      </dsp:txXfrm>
    </dsp:sp>
    <dsp:sp modelId="{F1ECA50C-E361-45B2-9E02-06406038DDFD}">
      <dsp:nvSpPr>
        <dsp:cNvPr id="0" name=""/>
        <dsp:cNvSpPr/>
      </dsp:nvSpPr>
      <dsp:spPr>
        <a:xfrm>
          <a:off x="0" y="1656600"/>
          <a:ext cx="7772400" cy="725399"/>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Formats</a:t>
          </a:r>
          <a:endParaRPr lang="en-US" sz="3100" kern="1200" dirty="0">
            <a:latin typeface="Trajan Pro" pitchFamily="18" charset="0"/>
          </a:endParaRPr>
        </a:p>
      </dsp:txBody>
      <dsp:txXfrm>
        <a:off x="35411" y="1692011"/>
        <a:ext cx="7701578" cy="654577"/>
      </dsp:txXfrm>
    </dsp:sp>
    <dsp:sp modelId="{D888F9C9-B31F-44CE-ADE8-A6AD81F75C86}">
      <dsp:nvSpPr>
        <dsp:cNvPr id="0" name=""/>
        <dsp:cNvSpPr/>
      </dsp:nvSpPr>
      <dsp:spPr>
        <a:xfrm>
          <a:off x="0" y="2471280"/>
          <a:ext cx="7772400" cy="725399"/>
        </a:xfrm>
        <a:prstGeom prst="round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Samples</a:t>
          </a:r>
          <a:endParaRPr lang="en-US" sz="3100" kern="1200" dirty="0">
            <a:latin typeface="Trajan Pro" pitchFamily="18" charset="0"/>
          </a:endParaRPr>
        </a:p>
      </dsp:txBody>
      <dsp:txXfrm>
        <a:off x="35411" y="2506691"/>
        <a:ext cx="7701578" cy="654577"/>
      </dsp:txXfrm>
    </dsp:sp>
    <dsp:sp modelId="{E8D67E91-A2A6-423D-B8FD-E771FC0628FD}">
      <dsp:nvSpPr>
        <dsp:cNvPr id="0" name=""/>
        <dsp:cNvSpPr/>
      </dsp:nvSpPr>
      <dsp:spPr>
        <a:xfrm>
          <a:off x="0" y="3285960"/>
          <a:ext cx="7772400" cy="725399"/>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Cover Letters</a:t>
          </a:r>
          <a:endParaRPr lang="en-US" sz="3100" kern="1200" dirty="0">
            <a:latin typeface="Trajan Pro" pitchFamily="18" charset="0"/>
          </a:endParaRPr>
        </a:p>
      </dsp:txBody>
      <dsp:txXfrm>
        <a:off x="35411" y="3321371"/>
        <a:ext cx="7701578" cy="6545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94C86E-2220-41A3-8229-4DE562A488B7}">
      <dsp:nvSpPr>
        <dsp:cNvPr id="0" name=""/>
        <dsp:cNvSpPr/>
      </dsp:nvSpPr>
      <dsp:spPr>
        <a:xfrm>
          <a:off x="363521" y="2316"/>
          <a:ext cx="1691617" cy="101497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Communication Skills (written and verbal)</a:t>
          </a:r>
          <a:endParaRPr lang="en-US" sz="1300" b="1" kern="1200" dirty="0">
            <a:latin typeface="Trajan Pro" pitchFamily="18" charset="0"/>
            <a:cs typeface="Arial" pitchFamily="34" charset="0"/>
          </a:endParaRPr>
        </a:p>
      </dsp:txBody>
      <dsp:txXfrm>
        <a:off x="363521" y="2316"/>
        <a:ext cx="1691617" cy="1014970"/>
      </dsp:txXfrm>
    </dsp:sp>
    <dsp:sp modelId="{5C33E9E7-2CF2-4CD6-8D51-15902DEA982C}">
      <dsp:nvSpPr>
        <dsp:cNvPr id="0" name=""/>
        <dsp:cNvSpPr/>
      </dsp:nvSpPr>
      <dsp:spPr>
        <a:xfrm>
          <a:off x="2224301" y="2316"/>
          <a:ext cx="1691617" cy="101497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Strong Work Ethic</a:t>
          </a:r>
          <a:endParaRPr lang="en-US" sz="1300" b="1" kern="1200" dirty="0">
            <a:latin typeface="Trajan Pro" pitchFamily="18" charset="0"/>
            <a:cs typeface="Arial" pitchFamily="34" charset="0"/>
          </a:endParaRPr>
        </a:p>
      </dsp:txBody>
      <dsp:txXfrm>
        <a:off x="2224301" y="2316"/>
        <a:ext cx="1691617" cy="1014970"/>
      </dsp:txXfrm>
    </dsp:sp>
    <dsp:sp modelId="{1F5F3652-FD7D-4795-BA80-520D353F9FC1}">
      <dsp:nvSpPr>
        <dsp:cNvPr id="0" name=""/>
        <dsp:cNvSpPr/>
      </dsp:nvSpPr>
      <dsp:spPr>
        <a:xfrm>
          <a:off x="4085080" y="2316"/>
          <a:ext cx="1691617" cy="101497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Teamwork Skills</a:t>
          </a:r>
          <a:endParaRPr lang="en-US" sz="1300" b="1" kern="1200" dirty="0">
            <a:latin typeface="Trajan Pro" pitchFamily="18" charset="0"/>
            <a:cs typeface="Arial" pitchFamily="34" charset="0"/>
          </a:endParaRPr>
        </a:p>
      </dsp:txBody>
      <dsp:txXfrm>
        <a:off x="4085080" y="2316"/>
        <a:ext cx="1691617" cy="1014970"/>
      </dsp:txXfrm>
    </dsp:sp>
    <dsp:sp modelId="{EB2C5A1C-52E1-4C48-B8B9-7C68FA2C2932}">
      <dsp:nvSpPr>
        <dsp:cNvPr id="0" name=""/>
        <dsp:cNvSpPr/>
      </dsp:nvSpPr>
      <dsp:spPr>
        <a:xfrm>
          <a:off x="5945860" y="2316"/>
          <a:ext cx="1691617" cy="101497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Initiative </a:t>
          </a:r>
          <a:endParaRPr lang="en-US" sz="1300" b="1" kern="1200" dirty="0">
            <a:latin typeface="Trajan Pro" pitchFamily="18" charset="0"/>
            <a:cs typeface="Arial" pitchFamily="34" charset="0"/>
          </a:endParaRPr>
        </a:p>
      </dsp:txBody>
      <dsp:txXfrm>
        <a:off x="5945860" y="2316"/>
        <a:ext cx="1691617" cy="1014970"/>
      </dsp:txXfrm>
    </dsp:sp>
    <dsp:sp modelId="{2D39CF86-247B-43C6-80C7-8399C56ECE7F}">
      <dsp:nvSpPr>
        <dsp:cNvPr id="0" name=""/>
        <dsp:cNvSpPr/>
      </dsp:nvSpPr>
      <dsp:spPr>
        <a:xfrm>
          <a:off x="363521" y="1186448"/>
          <a:ext cx="1691617" cy="101497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Analytical Skills </a:t>
          </a:r>
          <a:endParaRPr lang="en-US" sz="1300" b="1" kern="1200" dirty="0">
            <a:latin typeface="Trajan Pro" pitchFamily="18" charset="0"/>
            <a:cs typeface="Arial" pitchFamily="34" charset="0"/>
          </a:endParaRPr>
        </a:p>
      </dsp:txBody>
      <dsp:txXfrm>
        <a:off x="363521" y="1186448"/>
        <a:ext cx="1691617" cy="1014970"/>
      </dsp:txXfrm>
    </dsp:sp>
    <dsp:sp modelId="{3698BE64-FCA8-482E-8806-4F4BEFEF4471}">
      <dsp:nvSpPr>
        <dsp:cNvPr id="0" name=""/>
        <dsp:cNvSpPr/>
      </dsp:nvSpPr>
      <dsp:spPr>
        <a:xfrm>
          <a:off x="2224301" y="1186448"/>
          <a:ext cx="1691617" cy="101497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Computer Skills</a:t>
          </a:r>
          <a:endParaRPr lang="en-US" sz="1300" b="1" kern="1200" dirty="0">
            <a:latin typeface="Trajan Pro" pitchFamily="18" charset="0"/>
            <a:cs typeface="Arial" pitchFamily="34" charset="0"/>
          </a:endParaRPr>
        </a:p>
      </dsp:txBody>
      <dsp:txXfrm>
        <a:off x="2224301" y="1186448"/>
        <a:ext cx="1691617" cy="1014970"/>
      </dsp:txXfrm>
    </dsp:sp>
    <dsp:sp modelId="{AD98D16F-AA59-4A54-A533-59E2031E0D86}">
      <dsp:nvSpPr>
        <dsp:cNvPr id="0" name=""/>
        <dsp:cNvSpPr/>
      </dsp:nvSpPr>
      <dsp:spPr>
        <a:xfrm>
          <a:off x="4085080" y="1186448"/>
          <a:ext cx="1691617" cy="101497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Flexibility &amp; Adaptability </a:t>
          </a:r>
          <a:endParaRPr lang="en-US" sz="1300" b="1" kern="1200" dirty="0">
            <a:latin typeface="Trajan Pro" pitchFamily="18" charset="0"/>
            <a:cs typeface="Arial" pitchFamily="34" charset="0"/>
          </a:endParaRPr>
        </a:p>
      </dsp:txBody>
      <dsp:txXfrm>
        <a:off x="4085080" y="1186448"/>
        <a:ext cx="1691617" cy="1014970"/>
      </dsp:txXfrm>
    </dsp:sp>
    <dsp:sp modelId="{4AAE1D16-2DB5-4418-9FA8-0F4EA55F3BC1}">
      <dsp:nvSpPr>
        <dsp:cNvPr id="0" name=""/>
        <dsp:cNvSpPr/>
      </dsp:nvSpPr>
      <dsp:spPr>
        <a:xfrm>
          <a:off x="5945860" y="1186448"/>
          <a:ext cx="1691617" cy="101497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Interpersonal Skills</a:t>
          </a:r>
        </a:p>
      </dsp:txBody>
      <dsp:txXfrm>
        <a:off x="5945860" y="1186448"/>
        <a:ext cx="1691617" cy="1014970"/>
      </dsp:txXfrm>
    </dsp:sp>
    <dsp:sp modelId="{2352BD97-6B37-47CC-82D2-63D22CAA91BF}">
      <dsp:nvSpPr>
        <dsp:cNvPr id="0" name=""/>
        <dsp:cNvSpPr/>
      </dsp:nvSpPr>
      <dsp:spPr>
        <a:xfrm>
          <a:off x="363521" y="2370580"/>
          <a:ext cx="1691617" cy="101497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Problem Solving Skills</a:t>
          </a:r>
        </a:p>
      </dsp:txBody>
      <dsp:txXfrm>
        <a:off x="363521" y="2370580"/>
        <a:ext cx="1691617" cy="1014970"/>
      </dsp:txXfrm>
    </dsp:sp>
    <dsp:sp modelId="{9F9BEC5B-3C6C-4A72-9289-5B884C4D0C6C}">
      <dsp:nvSpPr>
        <dsp:cNvPr id="0" name=""/>
        <dsp:cNvSpPr/>
      </dsp:nvSpPr>
      <dsp:spPr>
        <a:xfrm>
          <a:off x="2224301" y="2370580"/>
          <a:ext cx="1691617" cy="101497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Technical Skills  </a:t>
          </a:r>
        </a:p>
      </dsp:txBody>
      <dsp:txXfrm>
        <a:off x="2224301" y="2370580"/>
        <a:ext cx="1691617" cy="1014970"/>
      </dsp:txXfrm>
    </dsp:sp>
    <dsp:sp modelId="{2082272B-9ADA-4BBD-80A5-34B1DAE0DED1}">
      <dsp:nvSpPr>
        <dsp:cNvPr id="0" name=""/>
        <dsp:cNvSpPr/>
      </dsp:nvSpPr>
      <dsp:spPr>
        <a:xfrm>
          <a:off x="4085080" y="2370580"/>
          <a:ext cx="1691617" cy="101497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Leadership Ability</a:t>
          </a:r>
        </a:p>
      </dsp:txBody>
      <dsp:txXfrm>
        <a:off x="4085080" y="2370580"/>
        <a:ext cx="1691617" cy="1014970"/>
      </dsp:txXfrm>
    </dsp:sp>
    <dsp:sp modelId="{07B82040-AC47-4823-BB08-1ECA1A3C7050}">
      <dsp:nvSpPr>
        <dsp:cNvPr id="0" name=""/>
        <dsp:cNvSpPr/>
      </dsp:nvSpPr>
      <dsp:spPr>
        <a:xfrm>
          <a:off x="5945860" y="2370580"/>
          <a:ext cx="1691617" cy="101497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Organization Skills</a:t>
          </a:r>
        </a:p>
      </dsp:txBody>
      <dsp:txXfrm>
        <a:off x="5945860" y="2370580"/>
        <a:ext cx="1691617" cy="1014970"/>
      </dsp:txXfrm>
    </dsp:sp>
    <dsp:sp modelId="{4FC9B5EB-8962-4A2B-B16D-1A184D54E8C2}">
      <dsp:nvSpPr>
        <dsp:cNvPr id="0" name=""/>
        <dsp:cNvSpPr/>
      </dsp:nvSpPr>
      <dsp:spPr>
        <a:xfrm>
          <a:off x="363521" y="3554713"/>
          <a:ext cx="1691617" cy="101497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Friendly and Outgoing</a:t>
          </a:r>
        </a:p>
      </dsp:txBody>
      <dsp:txXfrm>
        <a:off x="363521" y="3554713"/>
        <a:ext cx="1691617" cy="1014970"/>
      </dsp:txXfrm>
    </dsp:sp>
    <dsp:sp modelId="{6116A937-6962-4003-8DA7-52B6D4F45001}">
      <dsp:nvSpPr>
        <dsp:cNvPr id="0" name=""/>
        <dsp:cNvSpPr/>
      </dsp:nvSpPr>
      <dsp:spPr>
        <a:xfrm>
          <a:off x="2224301" y="3554713"/>
          <a:ext cx="1691617" cy="101497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Strategic Planning</a:t>
          </a:r>
        </a:p>
      </dsp:txBody>
      <dsp:txXfrm>
        <a:off x="2224301" y="3554713"/>
        <a:ext cx="1691617" cy="1014970"/>
      </dsp:txXfrm>
    </dsp:sp>
    <dsp:sp modelId="{D8F4A136-BDB2-406D-9747-8C146D29F505}">
      <dsp:nvSpPr>
        <dsp:cNvPr id="0" name=""/>
        <dsp:cNvSpPr/>
      </dsp:nvSpPr>
      <dsp:spPr>
        <a:xfrm>
          <a:off x="4085080" y="3554713"/>
          <a:ext cx="1691617" cy="101497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Detail Oriented</a:t>
          </a:r>
        </a:p>
      </dsp:txBody>
      <dsp:txXfrm>
        <a:off x="4085080" y="3554713"/>
        <a:ext cx="1691617" cy="1014970"/>
      </dsp:txXfrm>
    </dsp:sp>
    <dsp:sp modelId="{E3FF09C3-D307-4476-8B4A-EA39C5D855B5}">
      <dsp:nvSpPr>
        <dsp:cNvPr id="0" name=""/>
        <dsp:cNvSpPr/>
      </dsp:nvSpPr>
      <dsp:spPr>
        <a:xfrm>
          <a:off x="5945860" y="3554713"/>
          <a:ext cx="1691617" cy="101497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Creativity</a:t>
          </a:r>
        </a:p>
      </dsp:txBody>
      <dsp:txXfrm>
        <a:off x="5945860" y="3554713"/>
        <a:ext cx="1691617" cy="10149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5A7C4-82DB-4C2C-A1AF-681E1AF0E306}">
      <dsp:nvSpPr>
        <dsp:cNvPr id="0" name=""/>
        <dsp:cNvSpPr/>
      </dsp:nvSpPr>
      <dsp:spPr>
        <a:xfrm rot="16200000">
          <a:off x="152400" y="-152400"/>
          <a:ext cx="2362199" cy="2667000"/>
        </a:xfrm>
        <a:prstGeom prst="round1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Supervise</a:t>
          </a:r>
          <a:endParaRPr lang="en-US" sz="3100" kern="1200" dirty="0">
            <a:latin typeface="Trajan Pro" pitchFamily="18" charset="0"/>
          </a:endParaRPr>
        </a:p>
      </dsp:txBody>
      <dsp:txXfrm rot="5400000">
        <a:off x="-1" y="1"/>
        <a:ext cx="2667000" cy="1771650"/>
      </dsp:txXfrm>
    </dsp:sp>
    <dsp:sp modelId="{5BE99285-1281-47A9-9450-CE901CFF47B7}">
      <dsp:nvSpPr>
        <dsp:cNvPr id="0" name=""/>
        <dsp:cNvSpPr/>
      </dsp:nvSpPr>
      <dsp:spPr>
        <a:xfrm>
          <a:off x="2667000" y="0"/>
          <a:ext cx="2667000" cy="2362199"/>
        </a:xfrm>
        <a:prstGeom prst="round1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Mentor</a:t>
          </a:r>
          <a:endParaRPr lang="en-US" sz="3100" kern="1200" dirty="0">
            <a:latin typeface="Trajan Pro" pitchFamily="18" charset="0"/>
          </a:endParaRPr>
        </a:p>
      </dsp:txBody>
      <dsp:txXfrm>
        <a:off x="2667000" y="0"/>
        <a:ext cx="2667000" cy="1771650"/>
      </dsp:txXfrm>
    </dsp:sp>
    <dsp:sp modelId="{23A53E41-2FEB-4E12-9A9F-3AC29A1B31EA}">
      <dsp:nvSpPr>
        <dsp:cNvPr id="0" name=""/>
        <dsp:cNvSpPr/>
      </dsp:nvSpPr>
      <dsp:spPr>
        <a:xfrm rot="10800000">
          <a:off x="0" y="2362199"/>
          <a:ext cx="2667000" cy="2362199"/>
        </a:xfrm>
        <a:prstGeom prst="round1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Assist</a:t>
          </a:r>
          <a:endParaRPr lang="en-US" sz="3100" kern="1200" dirty="0">
            <a:latin typeface="Trajan Pro" pitchFamily="18" charset="0"/>
          </a:endParaRPr>
        </a:p>
      </dsp:txBody>
      <dsp:txXfrm rot="10800000">
        <a:off x="0" y="2952749"/>
        <a:ext cx="2667000" cy="1771650"/>
      </dsp:txXfrm>
    </dsp:sp>
    <dsp:sp modelId="{4CD07C18-5374-4716-A740-2439D28ABC53}">
      <dsp:nvSpPr>
        <dsp:cNvPr id="0" name=""/>
        <dsp:cNvSpPr/>
      </dsp:nvSpPr>
      <dsp:spPr>
        <a:xfrm rot="5400000">
          <a:off x="2819400" y="2209799"/>
          <a:ext cx="2362199" cy="2667000"/>
        </a:xfrm>
        <a:prstGeom prst="round1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Review</a:t>
          </a:r>
          <a:endParaRPr lang="en-US" sz="3100" kern="1200" dirty="0">
            <a:latin typeface="Trajan Pro" pitchFamily="18" charset="0"/>
          </a:endParaRPr>
        </a:p>
      </dsp:txBody>
      <dsp:txXfrm rot="-5400000">
        <a:off x="2666999" y="2952749"/>
        <a:ext cx="2667000" cy="1771650"/>
      </dsp:txXfrm>
    </dsp:sp>
    <dsp:sp modelId="{B5B42BE6-B357-480B-84B2-9AB4D3CF174E}">
      <dsp:nvSpPr>
        <dsp:cNvPr id="0" name=""/>
        <dsp:cNvSpPr/>
      </dsp:nvSpPr>
      <dsp:spPr>
        <a:xfrm>
          <a:off x="1866899" y="1771649"/>
          <a:ext cx="1600200" cy="1181099"/>
        </a:xfrm>
        <a:prstGeom prst="roundRect">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Action Verb</a:t>
          </a:r>
          <a:endParaRPr lang="en-US" sz="3100" kern="1200" dirty="0">
            <a:latin typeface="Trajan Pro" pitchFamily="18" charset="0"/>
          </a:endParaRPr>
        </a:p>
      </dsp:txBody>
      <dsp:txXfrm>
        <a:off x="1924556" y="1829306"/>
        <a:ext cx="1484886" cy="106578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8D363-FE47-4B15-ADD1-5484450F3060}">
      <dsp:nvSpPr>
        <dsp:cNvPr id="0" name=""/>
        <dsp:cNvSpPr/>
      </dsp:nvSpPr>
      <dsp:spPr>
        <a:xfrm>
          <a:off x="3230879" y="651"/>
          <a:ext cx="4846320" cy="2539379"/>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225" tIns="22225" rIns="22225" bIns="22225" numCol="1" spcCol="1270" anchor="t" anchorCtr="0">
          <a:noAutofit/>
        </a:bodyPr>
        <a:lstStyle/>
        <a:p>
          <a:pPr marL="285750" lvl="1" indent="-285750" algn="l" defTabSz="1555750">
            <a:lnSpc>
              <a:spcPct val="90000"/>
            </a:lnSpc>
            <a:spcBef>
              <a:spcPct val="0"/>
            </a:spcBef>
            <a:spcAft>
              <a:spcPct val="15000"/>
            </a:spcAft>
            <a:buChar char="••"/>
          </a:pPr>
          <a:r>
            <a:rPr lang="en-US" sz="3500" kern="1200" dirty="0" smtClean="0">
              <a:latin typeface="Trajan Pro" pitchFamily="18" charset="0"/>
            </a:rPr>
            <a:t>Organized data collection from 5 forensic laboratories</a:t>
          </a:r>
          <a:endParaRPr lang="en-US" sz="3500" kern="1200" dirty="0">
            <a:latin typeface="Trajan Pro" pitchFamily="18" charset="0"/>
          </a:endParaRPr>
        </a:p>
      </dsp:txBody>
      <dsp:txXfrm>
        <a:off x="3230879" y="318073"/>
        <a:ext cx="3894053" cy="1904535"/>
      </dsp:txXfrm>
    </dsp:sp>
    <dsp:sp modelId="{6D64A175-A704-4569-B405-4C57960A6D00}">
      <dsp:nvSpPr>
        <dsp:cNvPr id="0" name=""/>
        <dsp:cNvSpPr/>
      </dsp:nvSpPr>
      <dsp:spPr>
        <a:xfrm>
          <a:off x="0" y="651"/>
          <a:ext cx="3230880" cy="253937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en-US" sz="5500" kern="1200" dirty="0" smtClean="0">
              <a:latin typeface="Trajan Pro" pitchFamily="18" charset="0"/>
            </a:rPr>
            <a:t>Quantify</a:t>
          </a:r>
          <a:endParaRPr lang="en-US" sz="5500" kern="1200" dirty="0">
            <a:latin typeface="Trajan Pro" pitchFamily="18" charset="0"/>
          </a:endParaRPr>
        </a:p>
      </dsp:txBody>
      <dsp:txXfrm>
        <a:off x="123962" y="124613"/>
        <a:ext cx="2982956" cy="2291455"/>
      </dsp:txXfrm>
    </dsp:sp>
    <dsp:sp modelId="{E80285D6-58DD-4915-89E4-91D53C66106C}">
      <dsp:nvSpPr>
        <dsp:cNvPr id="0" name=""/>
        <dsp:cNvSpPr/>
      </dsp:nvSpPr>
      <dsp:spPr>
        <a:xfrm>
          <a:off x="3230879" y="2793968"/>
          <a:ext cx="4846320" cy="2539379"/>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225" tIns="22225" rIns="22225" bIns="22225" numCol="1" spcCol="1270" anchor="t" anchorCtr="0">
          <a:noAutofit/>
        </a:bodyPr>
        <a:lstStyle/>
        <a:p>
          <a:pPr marL="285750" lvl="1" indent="-285750" algn="l" defTabSz="1555750">
            <a:lnSpc>
              <a:spcPct val="90000"/>
            </a:lnSpc>
            <a:spcBef>
              <a:spcPct val="0"/>
            </a:spcBef>
            <a:spcAft>
              <a:spcPct val="15000"/>
            </a:spcAft>
            <a:buChar char="••"/>
          </a:pPr>
          <a:r>
            <a:rPr lang="en-US" sz="3500" kern="1200" dirty="0" smtClean="0">
              <a:latin typeface="Trajan Pro" pitchFamily="18" charset="0"/>
            </a:rPr>
            <a:t>Presented the results from a case study to company </a:t>
          </a:r>
          <a:r>
            <a:rPr lang="en-US" sz="3500" kern="1200" dirty="0" err="1" smtClean="0">
              <a:latin typeface="Trajan Pro" pitchFamily="18" charset="0"/>
            </a:rPr>
            <a:t>administation</a:t>
          </a:r>
          <a:endParaRPr lang="en-US" sz="3500" kern="1200" dirty="0">
            <a:latin typeface="Trajan Pro" pitchFamily="18" charset="0"/>
          </a:endParaRPr>
        </a:p>
      </dsp:txBody>
      <dsp:txXfrm>
        <a:off x="3230879" y="3111390"/>
        <a:ext cx="3894053" cy="1904535"/>
      </dsp:txXfrm>
    </dsp:sp>
    <dsp:sp modelId="{00CB4D2A-ED57-4761-A409-500139ECE077}">
      <dsp:nvSpPr>
        <dsp:cNvPr id="0" name=""/>
        <dsp:cNvSpPr/>
      </dsp:nvSpPr>
      <dsp:spPr>
        <a:xfrm>
          <a:off x="0" y="2793968"/>
          <a:ext cx="3230880" cy="253937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en-US" sz="5500" kern="1200" dirty="0" smtClean="0">
              <a:latin typeface="Trajan Pro" pitchFamily="18" charset="0"/>
            </a:rPr>
            <a:t>Qualify</a:t>
          </a:r>
          <a:endParaRPr lang="en-US" sz="5500" kern="1200" dirty="0">
            <a:latin typeface="Trajan Pro" pitchFamily="18" charset="0"/>
          </a:endParaRPr>
        </a:p>
      </dsp:txBody>
      <dsp:txXfrm>
        <a:off x="123962" y="2917930"/>
        <a:ext cx="2982956" cy="229145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C361F0-55AD-4813-943A-F86B0E6A47A5}">
      <dsp:nvSpPr>
        <dsp:cNvPr id="0" name=""/>
        <dsp:cNvSpPr/>
      </dsp:nvSpPr>
      <dsp:spPr>
        <a:xfrm>
          <a:off x="0" y="83099"/>
          <a:ext cx="8001000" cy="12168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latin typeface="Trajan Pro" pitchFamily="18" charset="0"/>
            </a:rPr>
            <a:t>Computer Skills</a:t>
          </a:r>
          <a:endParaRPr lang="en-US" sz="4800" kern="1200" dirty="0">
            <a:latin typeface="Trajan Pro" pitchFamily="18" charset="0"/>
          </a:endParaRPr>
        </a:p>
      </dsp:txBody>
      <dsp:txXfrm>
        <a:off x="59399" y="142498"/>
        <a:ext cx="7882202" cy="1098002"/>
      </dsp:txXfrm>
    </dsp:sp>
    <dsp:sp modelId="{331A5BAA-A1F4-41C5-8276-A4103B84450E}">
      <dsp:nvSpPr>
        <dsp:cNvPr id="0" name=""/>
        <dsp:cNvSpPr/>
      </dsp:nvSpPr>
      <dsp:spPr>
        <a:xfrm>
          <a:off x="0" y="1487100"/>
          <a:ext cx="8001000" cy="1216800"/>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latin typeface="Trajan Pro" pitchFamily="18" charset="0"/>
            </a:rPr>
            <a:t>Foreign Language</a:t>
          </a:r>
          <a:endParaRPr lang="en-US" sz="4800" kern="1200" dirty="0">
            <a:latin typeface="Trajan Pro" pitchFamily="18" charset="0"/>
          </a:endParaRPr>
        </a:p>
      </dsp:txBody>
      <dsp:txXfrm>
        <a:off x="59399" y="1546499"/>
        <a:ext cx="7882202" cy="1098002"/>
      </dsp:txXfrm>
    </dsp:sp>
    <dsp:sp modelId="{3A452624-0C07-466E-A6F5-C1179B111E2C}">
      <dsp:nvSpPr>
        <dsp:cNvPr id="0" name=""/>
        <dsp:cNvSpPr/>
      </dsp:nvSpPr>
      <dsp:spPr>
        <a:xfrm>
          <a:off x="0" y="2891100"/>
          <a:ext cx="8001000" cy="121680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latin typeface="Trajan Pro" pitchFamily="18" charset="0"/>
            </a:rPr>
            <a:t>Additional Skills</a:t>
          </a:r>
          <a:endParaRPr lang="en-US" sz="4800" kern="1200" dirty="0">
            <a:latin typeface="Trajan Pro" pitchFamily="18" charset="0"/>
          </a:endParaRPr>
        </a:p>
      </dsp:txBody>
      <dsp:txXfrm>
        <a:off x="59399" y="2950499"/>
        <a:ext cx="7882202" cy="109800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038C0-6C84-4C86-BAF0-77E502CA2900}">
      <dsp:nvSpPr>
        <dsp:cNvPr id="0" name=""/>
        <dsp:cNvSpPr/>
      </dsp:nvSpPr>
      <dsp:spPr>
        <a:xfrm>
          <a:off x="2438399" y="71437"/>
          <a:ext cx="3429000" cy="3429000"/>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Academic Honors</a:t>
          </a:r>
          <a:endParaRPr lang="en-US" sz="1900" b="1" kern="1200" dirty="0">
            <a:latin typeface="Trajan Pro" pitchFamily="18" charset="0"/>
          </a:endParaRPr>
        </a:p>
      </dsp:txBody>
      <dsp:txXfrm>
        <a:off x="2895600" y="671512"/>
        <a:ext cx="2514600" cy="1543050"/>
      </dsp:txXfrm>
    </dsp:sp>
    <dsp:sp modelId="{83238842-E43A-40EB-889D-CAF26EB4483A}">
      <dsp:nvSpPr>
        <dsp:cNvPr id="0" name=""/>
        <dsp:cNvSpPr/>
      </dsp:nvSpPr>
      <dsp:spPr>
        <a:xfrm>
          <a:off x="3675697" y="2214562"/>
          <a:ext cx="3429000" cy="3429000"/>
        </a:xfrm>
        <a:prstGeom prst="ellipse">
          <a:avLst/>
        </a:prstGeom>
        <a:gradFill rotWithShape="0">
          <a:gsLst>
            <a:gs pos="0">
              <a:schemeClr val="accent2">
                <a:alpha val="50000"/>
                <a:hueOff val="2340759"/>
                <a:satOff val="-2919"/>
                <a:lumOff val="686"/>
                <a:alphaOff val="0"/>
                <a:shade val="51000"/>
                <a:satMod val="130000"/>
              </a:schemeClr>
            </a:gs>
            <a:gs pos="80000">
              <a:schemeClr val="accent2">
                <a:alpha val="50000"/>
                <a:hueOff val="2340759"/>
                <a:satOff val="-2919"/>
                <a:lumOff val="686"/>
                <a:alphaOff val="0"/>
                <a:shade val="93000"/>
                <a:satMod val="130000"/>
              </a:schemeClr>
            </a:gs>
            <a:gs pos="100000">
              <a:schemeClr val="accent2">
                <a:alpha val="50000"/>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Leadership/Service Awards</a:t>
          </a:r>
          <a:endParaRPr lang="en-US" sz="1900" b="1" kern="1200" dirty="0">
            <a:latin typeface="Trajan Pro" pitchFamily="18" charset="0"/>
          </a:endParaRPr>
        </a:p>
      </dsp:txBody>
      <dsp:txXfrm>
        <a:off x="4724400" y="3100387"/>
        <a:ext cx="2057400" cy="1885950"/>
      </dsp:txXfrm>
    </dsp:sp>
    <dsp:sp modelId="{E79520D8-109B-478B-B721-3B10CDFD8D2D}">
      <dsp:nvSpPr>
        <dsp:cNvPr id="0" name=""/>
        <dsp:cNvSpPr/>
      </dsp:nvSpPr>
      <dsp:spPr>
        <a:xfrm>
          <a:off x="1201102" y="2214562"/>
          <a:ext cx="3429000" cy="3429000"/>
        </a:xfrm>
        <a:prstGeom prst="ellipse">
          <a:avLst/>
        </a:prstGeom>
        <a:gradFill rotWithShape="0">
          <a:gsLst>
            <a:gs pos="0">
              <a:schemeClr val="accent2">
                <a:alpha val="50000"/>
                <a:hueOff val="4681519"/>
                <a:satOff val="-5839"/>
                <a:lumOff val="1373"/>
                <a:alphaOff val="0"/>
                <a:shade val="51000"/>
                <a:satMod val="130000"/>
              </a:schemeClr>
            </a:gs>
            <a:gs pos="80000">
              <a:schemeClr val="accent2">
                <a:alpha val="50000"/>
                <a:hueOff val="4681519"/>
                <a:satOff val="-5839"/>
                <a:lumOff val="1373"/>
                <a:alphaOff val="0"/>
                <a:shade val="93000"/>
                <a:satMod val="130000"/>
              </a:schemeClr>
            </a:gs>
            <a:gs pos="100000">
              <a:schemeClr val="accent2">
                <a:alpha val="50000"/>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Scholarship Awards</a:t>
          </a:r>
          <a:endParaRPr lang="en-US" sz="1900" b="1" kern="1200" dirty="0">
            <a:latin typeface="Trajan Pro" pitchFamily="18" charset="0"/>
          </a:endParaRPr>
        </a:p>
      </dsp:txBody>
      <dsp:txXfrm>
        <a:off x="1524000" y="3100387"/>
        <a:ext cx="2057400" cy="18859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ABD29-8CFE-4007-82E4-E540F3418D68}">
      <dsp:nvSpPr>
        <dsp:cNvPr id="0" name=""/>
        <dsp:cNvSpPr/>
      </dsp:nvSpPr>
      <dsp:spPr>
        <a:xfrm>
          <a:off x="3415" y="525921"/>
          <a:ext cx="2986757" cy="2986757"/>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4371" tIns="50800" rIns="164371" bIns="50800" numCol="1" spcCol="1270" anchor="ctr" anchorCtr="0">
          <a:noAutofit/>
        </a:bodyPr>
        <a:lstStyle/>
        <a:p>
          <a:pPr lvl="0" algn="ctr" defTabSz="1778000">
            <a:lnSpc>
              <a:spcPct val="90000"/>
            </a:lnSpc>
            <a:spcBef>
              <a:spcPct val="0"/>
            </a:spcBef>
            <a:spcAft>
              <a:spcPct val="35000"/>
            </a:spcAft>
          </a:pPr>
          <a:r>
            <a:rPr lang="en-US" sz="4000" b="1" kern="1200" dirty="0" smtClean="0">
              <a:latin typeface="Trajan Pro" pitchFamily="18" charset="0"/>
            </a:rPr>
            <a:t>Purpose</a:t>
          </a:r>
          <a:endParaRPr lang="en-US" sz="4000" b="1" kern="1200" dirty="0">
            <a:latin typeface="Trajan Pro" pitchFamily="18" charset="0"/>
          </a:endParaRPr>
        </a:p>
      </dsp:txBody>
      <dsp:txXfrm>
        <a:off x="440815" y="963321"/>
        <a:ext cx="2111957" cy="2111957"/>
      </dsp:txXfrm>
    </dsp:sp>
    <dsp:sp modelId="{C79EE018-5178-4B33-AD04-93006A3F8ED1}">
      <dsp:nvSpPr>
        <dsp:cNvPr id="0" name=""/>
        <dsp:cNvSpPr/>
      </dsp:nvSpPr>
      <dsp:spPr>
        <a:xfrm>
          <a:off x="2392821" y="525921"/>
          <a:ext cx="2986757" cy="2986757"/>
        </a:xfrm>
        <a:prstGeom prst="ellipse">
          <a:avLst/>
        </a:prstGeom>
        <a:gradFill rotWithShape="0">
          <a:gsLst>
            <a:gs pos="0">
              <a:schemeClr val="accent2">
                <a:alpha val="50000"/>
                <a:hueOff val="2340759"/>
                <a:satOff val="-2919"/>
                <a:lumOff val="686"/>
                <a:alphaOff val="0"/>
                <a:shade val="51000"/>
                <a:satMod val="130000"/>
              </a:schemeClr>
            </a:gs>
            <a:gs pos="80000">
              <a:schemeClr val="accent2">
                <a:alpha val="50000"/>
                <a:hueOff val="2340759"/>
                <a:satOff val="-2919"/>
                <a:lumOff val="686"/>
                <a:alphaOff val="0"/>
                <a:shade val="93000"/>
                <a:satMod val="130000"/>
              </a:schemeClr>
            </a:gs>
            <a:gs pos="100000">
              <a:schemeClr val="accent2">
                <a:alpha val="50000"/>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4371" tIns="50800" rIns="164371" bIns="50800" numCol="1" spcCol="1270" anchor="ctr" anchorCtr="0">
          <a:noAutofit/>
        </a:bodyPr>
        <a:lstStyle/>
        <a:p>
          <a:pPr lvl="0" algn="ctr" defTabSz="1778000">
            <a:lnSpc>
              <a:spcPct val="90000"/>
            </a:lnSpc>
            <a:spcBef>
              <a:spcPct val="0"/>
            </a:spcBef>
            <a:spcAft>
              <a:spcPct val="35000"/>
            </a:spcAft>
          </a:pPr>
          <a:r>
            <a:rPr lang="en-US" sz="4000" b="1" kern="1200" dirty="0" smtClean="0">
              <a:latin typeface="Trajan Pro" pitchFamily="18" charset="0"/>
            </a:rPr>
            <a:t>Sections</a:t>
          </a:r>
          <a:endParaRPr lang="en-US" sz="4000" b="1" kern="1200" dirty="0">
            <a:latin typeface="Trajan Pro" pitchFamily="18" charset="0"/>
          </a:endParaRPr>
        </a:p>
      </dsp:txBody>
      <dsp:txXfrm>
        <a:off x="2830221" y="963321"/>
        <a:ext cx="2111957" cy="2111957"/>
      </dsp:txXfrm>
    </dsp:sp>
    <dsp:sp modelId="{34A701A9-9D98-4CE1-BAAB-AB5573CB3D2F}">
      <dsp:nvSpPr>
        <dsp:cNvPr id="0" name=""/>
        <dsp:cNvSpPr/>
      </dsp:nvSpPr>
      <dsp:spPr>
        <a:xfrm>
          <a:off x="4782227" y="525921"/>
          <a:ext cx="2986757" cy="2986757"/>
        </a:xfrm>
        <a:prstGeom prst="ellipse">
          <a:avLst/>
        </a:prstGeom>
        <a:gradFill rotWithShape="0">
          <a:gsLst>
            <a:gs pos="0">
              <a:schemeClr val="accent2">
                <a:alpha val="50000"/>
                <a:hueOff val="4681519"/>
                <a:satOff val="-5839"/>
                <a:lumOff val="1373"/>
                <a:alphaOff val="0"/>
                <a:shade val="51000"/>
                <a:satMod val="130000"/>
              </a:schemeClr>
            </a:gs>
            <a:gs pos="80000">
              <a:schemeClr val="accent2">
                <a:alpha val="50000"/>
                <a:hueOff val="4681519"/>
                <a:satOff val="-5839"/>
                <a:lumOff val="1373"/>
                <a:alphaOff val="0"/>
                <a:shade val="93000"/>
                <a:satMod val="130000"/>
              </a:schemeClr>
            </a:gs>
            <a:gs pos="100000">
              <a:schemeClr val="accent2">
                <a:alpha val="50000"/>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4371" tIns="50800" rIns="164371" bIns="50800" numCol="1" spcCol="1270" anchor="ctr" anchorCtr="0">
          <a:noAutofit/>
        </a:bodyPr>
        <a:lstStyle/>
        <a:p>
          <a:pPr lvl="0" algn="ctr" defTabSz="1778000">
            <a:lnSpc>
              <a:spcPct val="90000"/>
            </a:lnSpc>
            <a:spcBef>
              <a:spcPct val="0"/>
            </a:spcBef>
            <a:spcAft>
              <a:spcPct val="35000"/>
            </a:spcAft>
          </a:pPr>
          <a:r>
            <a:rPr lang="en-US" sz="4000" b="1" kern="1200" dirty="0" smtClean="0">
              <a:latin typeface="Trajan Pro" pitchFamily="18" charset="0"/>
            </a:rPr>
            <a:t>Length</a:t>
          </a:r>
          <a:endParaRPr lang="en-US" sz="4000" b="1" kern="1200" dirty="0">
            <a:latin typeface="Trajan Pro" pitchFamily="18" charset="0"/>
          </a:endParaRPr>
        </a:p>
      </dsp:txBody>
      <dsp:txXfrm>
        <a:off x="5219627" y="963321"/>
        <a:ext cx="2111957" cy="211195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DDBCB3-4CD9-4E8E-8E12-3ADA1D184896}">
      <dsp:nvSpPr>
        <dsp:cNvPr id="0" name=""/>
        <dsp:cNvSpPr/>
      </dsp:nvSpPr>
      <dsp:spPr>
        <a:xfrm>
          <a:off x="0" y="879719"/>
          <a:ext cx="8153400" cy="678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latin typeface="Trajan Pro" pitchFamily="18" charset="0"/>
            </a:rPr>
            <a:t>Give yourself credit for the experiences you’ve had</a:t>
          </a:r>
          <a:endParaRPr lang="en-US" sz="2900" kern="1200" dirty="0">
            <a:latin typeface="Trajan Pro" pitchFamily="18" charset="0"/>
          </a:endParaRPr>
        </a:p>
      </dsp:txBody>
      <dsp:txXfrm>
        <a:off x="33127" y="912846"/>
        <a:ext cx="8087146" cy="612346"/>
      </dsp:txXfrm>
    </dsp:sp>
    <dsp:sp modelId="{8CC0F08F-8E48-4F43-850F-8E186895FF66}">
      <dsp:nvSpPr>
        <dsp:cNvPr id="0" name=""/>
        <dsp:cNvSpPr/>
      </dsp:nvSpPr>
      <dsp:spPr>
        <a:xfrm>
          <a:off x="0" y="1641839"/>
          <a:ext cx="8153400" cy="6786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latin typeface="Trajan Pro" pitchFamily="18" charset="0"/>
            </a:rPr>
            <a:t>BE HONEST</a:t>
          </a:r>
          <a:endParaRPr lang="en-US" sz="2900" kern="1200" dirty="0">
            <a:latin typeface="Trajan Pro" pitchFamily="18" charset="0"/>
          </a:endParaRPr>
        </a:p>
      </dsp:txBody>
      <dsp:txXfrm>
        <a:off x="33127" y="1674966"/>
        <a:ext cx="8087146" cy="612346"/>
      </dsp:txXfrm>
    </dsp:sp>
    <dsp:sp modelId="{B46A75BC-021D-43FC-A936-A31B31977BE1}">
      <dsp:nvSpPr>
        <dsp:cNvPr id="0" name=""/>
        <dsp:cNvSpPr/>
      </dsp:nvSpPr>
      <dsp:spPr>
        <a:xfrm>
          <a:off x="0" y="2403959"/>
          <a:ext cx="8153400" cy="6786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latin typeface="Trajan Pro" pitchFamily="18" charset="0"/>
            </a:rPr>
            <a:t>Be prepared to elaborate</a:t>
          </a:r>
          <a:endParaRPr lang="en-US" sz="2900" kern="1200" dirty="0">
            <a:latin typeface="Trajan Pro" pitchFamily="18" charset="0"/>
          </a:endParaRPr>
        </a:p>
      </dsp:txBody>
      <dsp:txXfrm>
        <a:off x="33127" y="2437086"/>
        <a:ext cx="8087146" cy="612346"/>
      </dsp:txXfrm>
    </dsp:sp>
    <dsp:sp modelId="{63ABA677-473F-47B1-9C43-080605E3D865}">
      <dsp:nvSpPr>
        <dsp:cNvPr id="0" name=""/>
        <dsp:cNvSpPr/>
      </dsp:nvSpPr>
      <dsp:spPr>
        <a:xfrm>
          <a:off x="0" y="3166079"/>
          <a:ext cx="8153400" cy="6786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latin typeface="Trajan Pro" pitchFamily="18" charset="0"/>
            </a:rPr>
            <a:t>Get multiple opinions</a:t>
          </a:r>
          <a:endParaRPr lang="en-US" sz="2900" kern="1200" dirty="0">
            <a:latin typeface="Trajan Pro" pitchFamily="18" charset="0"/>
          </a:endParaRPr>
        </a:p>
      </dsp:txBody>
      <dsp:txXfrm>
        <a:off x="33127" y="3199206"/>
        <a:ext cx="8087146" cy="61234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A9860-AFC0-43CF-9EEB-8A6E8AD30398}">
      <dsp:nvSpPr>
        <dsp:cNvPr id="0" name=""/>
        <dsp:cNvSpPr/>
      </dsp:nvSpPr>
      <dsp:spPr>
        <a:xfrm>
          <a:off x="655320" y="0"/>
          <a:ext cx="6461760" cy="4038600"/>
        </a:xfrm>
        <a:prstGeom prst="swooshArrow">
          <a:avLst>
            <a:gd name="adj1" fmla="val 25000"/>
            <a:gd name="adj2" fmla="val 25000"/>
          </a:avLst>
        </a:prstGeom>
        <a:gradFill rotWithShape="0">
          <a:gsLst>
            <a:gs pos="0">
              <a:schemeClr val="dk2">
                <a:tint val="40000"/>
                <a:hueOff val="0"/>
                <a:satOff val="0"/>
                <a:lumOff val="0"/>
                <a:alphaOff val="0"/>
                <a:shade val="51000"/>
                <a:satMod val="130000"/>
              </a:schemeClr>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B987B3AF-67BD-4EA2-88CD-6303F0906546}">
      <dsp:nvSpPr>
        <dsp:cNvPr id="0" name=""/>
        <dsp:cNvSpPr/>
      </dsp:nvSpPr>
      <dsp:spPr>
        <a:xfrm>
          <a:off x="1291803" y="3003102"/>
          <a:ext cx="148620" cy="148620"/>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0CC5DF5-EB14-4FBA-BB60-8177C6C1D7E1}">
      <dsp:nvSpPr>
        <dsp:cNvPr id="0" name=""/>
        <dsp:cNvSpPr/>
      </dsp:nvSpPr>
      <dsp:spPr>
        <a:xfrm>
          <a:off x="1366113" y="3077413"/>
          <a:ext cx="846490" cy="961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51"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Career Services Website</a:t>
          </a:r>
          <a:endParaRPr lang="en-US" sz="1200" b="1" kern="1200" dirty="0">
            <a:latin typeface="Trajan Pro" pitchFamily="18" charset="0"/>
          </a:endParaRPr>
        </a:p>
      </dsp:txBody>
      <dsp:txXfrm>
        <a:off x="1366113" y="3077413"/>
        <a:ext cx="846490" cy="961186"/>
      </dsp:txXfrm>
    </dsp:sp>
    <dsp:sp modelId="{B60CC457-57B1-4BE4-8B79-F332FA24345B}">
      <dsp:nvSpPr>
        <dsp:cNvPr id="0" name=""/>
        <dsp:cNvSpPr/>
      </dsp:nvSpPr>
      <dsp:spPr>
        <a:xfrm>
          <a:off x="2096292" y="2230114"/>
          <a:ext cx="232623" cy="232623"/>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C10C203-B2C7-4EEE-B272-FDD206F5686B}">
      <dsp:nvSpPr>
        <dsp:cNvPr id="0" name=""/>
        <dsp:cNvSpPr/>
      </dsp:nvSpPr>
      <dsp:spPr>
        <a:xfrm>
          <a:off x="2212604" y="2346426"/>
          <a:ext cx="1072652" cy="1692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262"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Drop-in Counseling </a:t>
          </a:r>
          <a:endParaRPr lang="en-US" sz="1200" b="1" kern="1200" dirty="0">
            <a:latin typeface="Trajan Pro" pitchFamily="18" charset="0"/>
          </a:endParaRPr>
        </a:p>
      </dsp:txBody>
      <dsp:txXfrm>
        <a:off x="2212604" y="2346426"/>
        <a:ext cx="1072652" cy="1692173"/>
      </dsp:txXfrm>
    </dsp:sp>
    <dsp:sp modelId="{0CE03861-F318-49ED-942E-19AD2E67316D}">
      <dsp:nvSpPr>
        <dsp:cNvPr id="0" name=""/>
        <dsp:cNvSpPr/>
      </dsp:nvSpPr>
      <dsp:spPr>
        <a:xfrm>
          <a:off x="3130174" y="1613824"/>
          <a:ext cx="310164" cy="310164"/>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2498463-A46F-4C1E-A361-7552713C2B02}">
      <dsp:nvSpPr>
        <dsp:cNvPr id="0" name=""/>
        <dsp:cNvSpPr/>
      </dsp:nvSpPr>
      <dsp:spPr>
        <a:xfrm>
          <a:off x="3285256" y="1768906"/>
          <a:ext cx="1247119" cy="2269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350"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Mock Interviews</a:t>
          </a:r>
          <a:endParaRPr lang="en-US" sz="1200" b="1" kern="1200" dirty="0">
            <a:latin typeface="Trajan Pro" pitchFamily="18" charset="0"/>
          </a:endParaRPr>
        </a:p>
      </dsp:txBody>
      <dsp:txXfrm>
        <a:off x="3285256" y="1768906"/>
        <a:ext cx="1247119" cy="2269693"/>
      </dsp:txXfrm>
    </dsp:sp>
    <dsp:sp modelId="{833618BB-3DD4-4B6F-954A-2367C6491CAD}">
      <dsp:nvSpPr>
        <dsp:cNvPr id="0" name=""/>
        <dsp:cNvSpPr/>
      </dsp:nvSpPr>
      <dsp:spPr>
        <a:xfrm>
          <a:off x="4332061" y="1132423"/>
          <a:ext cx="400629" cy="400629"/>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D20CF55-5DA0-4EF5-9412-FC51A003AC72}">
      <dsp:nvSpPr>
        <dsp:cNvPr id="0" name=""/>
        <dsp:cNvSpPr/>
      </dsp:nvSpPr>
      <dsp:spPr>
        <a:xfrm>
          <a:off x="4532376" y="1332738"/>
          <a:ext cx="1292352" cy="2705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285"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Individual Career Counseling</a:t>
          </a:r>
          <a:endParaRPr lang="en-US" sz="1200" b="1" kern="1200" dirty="0">
            <a:latin typeface="Trajan Pro" pitchFamily="18" charset="0"/>
          </a:endParaRPr>
        </a:p>
      </dsp:txBody>
      <dsp:txXfrm>
        <a:off x="4532376" y="1332738"/>
        <a:ext cx="1292352" cy="2705862"/>
      </dsp:txXfrm>
    </dsp:sp>
    <dsp:sp modelId="{DD491BDD-9620-43FB-A272-9F2C0C30E051}">
      <dsp:nvSpPr>
        <dsp:cNvPr id="0" name=""/>
        <dsp:cNvSpPr/>
      </dsp:nvSpPr>
      <dsp:spPr>
        <a:xfrm>
          <a:off x="5569488" y="810950"/>
          <a:ext cx="510479" cy="510479"/>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AC8ECDD-A02E-4A60-AAED-08BF9BC7D8CE}">
      <dsp:nvSpPr>
        <dsp:cNvPr id="0" name=""/>
        <dsp:cNvSpPr/>
      </dsp:nvSpPr>
      <dsp:spPr>
        <a:xfrm>
          <a:off x="5824728" y="1066190"/>
          <a:ext cx="1292352" cy="2972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492"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Career Resource Library</a:t>
          </a:r>
          <a:endParaRPr lang="en-US" sz="1200" b="1" kern="1200" dirty="0">
            <a:latin typeface="Trajan Pro" pitchFamily="18" charset="0"/>
          </a:endParaRPr>
        </a:p>
      </dsp:txBody>
      <dsp:txXfrm>
        <a:off x="5824728" y="1066190"/>
        <a:ext cx="1292352" cy="2972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C2F39-C965-485C-A459-EE9820E2FDF6}">
      <dsp:nvSpPr>
        <dsp:cNvPr id="0" name=""/>
        <dsp:cNvSpPr/>
      </dsp:nvSpPr>
      <dsp:spPr>
        <a:xfrm>
          <a:off x="571499" y="0"/>
          <a:ext cx="6477000" cy="3556000"/>
        </a:xfrm>
        <a:prstGeom prst="rightArrow">
          <a:avLst/>
        </a:prstGeom>
        <a:gradFill rotWithShape="0">
          <a:gsLst>
            <a:gs pos="0">
              <a:schemeClr val="dk2">
                <a:tint val="40000"/>
                <a:hueOff val="0"/>
                <a:satOff val="0"/>
                <a:lumOff val="0"/>
                <a:alphaOff val="0"/>
                <a:shade val="51000"/>
                <a:satMod val="130000"/>
              </a:schemeClr>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A215EAB6-9A42-4ED5-AAAE-6E16EE84BFAC}">
      <dsp:nvSpPr>
        <dsp:cNvPr id="0" name=""/>
        <dsp:cNvSpPr/>
      </dsp:nvSpPr>
      <dsp:spPr>
        <a:xfrm>
          <a:off x="4813" y="1066799"/>
          <a:ext cx="2368863" cy="1422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latin typeface="Trajan Pro" pitchFamily="18" charset="0"/>
            </a:rPr>
            <a:t>Resume</a:t>
          </a:r>
          <a:endParaRPr lang="en-US" sz="3900" kern="1200" dirty="0">
            <a:latin typeface="Trajan Pro" pitchFamily="18" charset="0"/>
          </a:endParaRPr>
        </a:p>
      </dsp:txBody>
      <dsp:txXfrm>
        <a:off x="74249" y="1136235"/>
        <a:ext cx="2229991" cy="1283528"/>
      </dsp:txXfrm>
    </dsp:sp>
    <dsp:sp modelId="{6388F83D-3965-4547-A944-47860C7E607D}">
      <dsp:nvSpPr>
        <dsp:cNvPr id="0" name=""/>
        <dsp:cNvSpPr/>
      </dsp:nvSpPr>
      <dsp:spPr>
        <a:xfrm>
          <a:off x="2625568" y="1066799"/>
          <a:ext cx="2368863" cy="1422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latin typeface="Trajan Pro" pitchFamily="18" charset="0"/>
            </a:rPr>
            <a:t>Interview</a:t>
          </a:r>
          <a:endParaRPr lang="en-US" sz="3900" kern="1200" dirty="0">
            <a:latin typeface="Trajan Pro" pitchFamily="18" charset="0"/>
          </a:endParaRPr>
        </a:p>
      </dsp:txBody>
      <dsp:txXfrm>
        <a:off x="2695004" y="1136235"/>
        <a:ext cx="2229991" cy="1283528"/>
      </dsp:txXfrm>
    </dsp:sp>
    <dsp:sp modelId="{2CE9D2B9-05E0-4EB6-8483-258276CC83F3}">
      <dsp:nvSpPr>
        <dsp:cNvPr id="0" name=""/>
        <dsp:cNvSpPr/>
      </dsp:nvSpPr>
      <dsp:spPr>
        <a:xfrm>
          <a:off x="5246323" y="1066799"/>
          <a:ext cx="2368863" cy="1422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latin typeface="Trajan Pro" pitchFamily="18" charset="0"/>
            </a:rPr>
            <a:t>Job Offer</a:t>
          </a:r>
          <a:endParaRPr lang="en-US" sz="3900" kern="1200" dirty="0">
            <a:latin typeface="Trajan Pro" pitchFamily="18" charset="0"/>
          </a:endParaRPr>
        </a:p>
      </dsp:txBody>
      <dsp:txXfrm>
        <a:off x="5315759" y="1136235"/>
        <a:ext cx="2229991" cy="12835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122ED-FA0C-4854-AE51-7AC2907EED81}">
      <dsp:nvSpPr>
        <dsp:cNvPr id="0" name=""/>
        <dsp:cNvSpPr/>
      </dsp:nvSpPr>
      <dsp:spPr>
        <a:xfrm>
          <a:off x="585073" y="3720"/>
          <a:ext cx="2206079" cy="132364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Contact Information</a:t>
          </a:r>
          <a:endParaRPr lang="en-US" sz="2500" kern="1200" dirty="0">
            <a:latin typeface="Trajan Pro" pitchFamily="18" charset="0"/>
          </a:endParaRPr>
        </a:p>
      </dsp:txBody>
      <dsp:txXfrm>
        <a:off x="585073" y="3720"/>
        <a:ext cx="2206079" cy="1323647"/>
      </dsp:txXfrm>
    </dsp:sp>
    <dsp:sp modelId="{1B02F20B-9DBB-458C-A88A-0FFC07C8F33E}">
      <dsp:nvSpPr>
        <dsp:cNvPr id="0" name=""/>
        <dsp:cNvSpPr/>
      </dsp:nvSpPr>
      <dsp:spPr>
        <a:xfrm>
          <a:off x="3011760" y="3720"/>
          <a:ext cx="2206079" cy="132364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Objective</a:t>
          </a:r>
          <a:endParaRPr lang="en-US" sz="2500" kern="1200" dirty="0">
            <a:latin typeface="Trajan Pro" pitchFamily="18" charset="0"/>
          </a:endParaRPr>
        </a:p>
      </dsp:txBody>
      <dsp:txXfrm>
        <a:off x="3011760" y="3720"/>
        <a:ext cx="2206079" cy="1323647"/>
      </dsp:txXfrm>
    </dsp:sp>
    <dsp:sp modelId="{7C8F9DEC-D96E-4989-B304-114DECEA05E1}">
      <dsp:nvSpPr>
        <dsp:cNvPr id="0" name=""/>
        <dsp:cNvSpPr/>
      </dsp:nvSpPr>
      <dsp:spPr>
        <a:xfrm>
          <a:off x="5438447" y="3720"/>
          <a:ext cx="2206079" cy="132364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Education</a:t>
          </a:r>
          <a:endParaRPr lang="en-US" sz="2500" kern="1200" dirty="0">
            <a:latin typeface="Trajan Pro" pitchFamily="18" charset="0"/>
          </a:endParaRPr>
        </a:p>
      </dsp:txBody>
      <dsp:txXfrm>
        <a:off x="5438447" y="3720"/>
        <a:ext cx="2206079" cy="1323647"/>
      </dsp:txXfrm>
    </dsp:sp>
    <dsp:sp modelId="{6EB61337-BE42-4597-8BA3-898721391B3E}">
      <dsp:nvSpPr>
        <dsp:cNvPr id="0" name=""/>
        <dsp:cNvSpPr/>
      </dsp:nvSpPr>
      <dsp:spPr>
        <a:xfrm>
          <a:off x="585073" y="1547976"/>
          <a:ext cx="2206079" cy="132364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Experience</a:t>
          </a:r>
          <a:endParaRPr lang="en-US" sz="2500" kern="1200" dirty="0">
            <a:latin typeface="Trajan Pro" pitchFamily="18" charset="0"/>
          </a:endParaRPr>
        </a:p>
      </dsp:txBody>
      <dsp:txXfrm>
        <a:off x="585073" y="1547976"/>
        <a:ext cx="2206079" cy="1323647"/>
      </dsp:txXfrm>
    </dsp:sp>
    <dsp:sp modelId="{61F226AA-24A1-4931-9DE4-33239C3EFA49}">
      <dsp:nvSpPr>
        <dsp:cNvPr id="0" name=""/>
        <dsp:cNvSpPr/>
      </dsp:nvSpPr>
      <dsp:spPr>
        <a:xfrm>
          <a:off x="3011760" y="1547976"/>
          <a:ext cx="2206079" cy="1323647"/>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Activities</a:t>
          </a:r>
          <a:endParaRPr lang="en-US" sz="2500" kern="1200" dirty="0">
            <a:latin typeface="Trajan Pro" pitchFamily="18" charset="0"/>
          </a:endParaRPr>
        </a:p>
      </dsp:txBody>
      <dsp:txXfrm>
        <a:off x="3011760" y="1547976"/>
        <a:ext cx="2206079" cy="1323647"/>
      </dsp:txXfrm>
    </dsp:sp>
    <dsp:sp modelId="{F9BA558F-F776-49ED-AB67-9DD5655DEA3D}">
      <dsp:nvSpPr>
        <dsp:cNvPr id="0" name=""/>
        <dsp:cNvSpPr/>
      </dsp:nvSpPr>
      <dsp:spPr>
        <a:xfrm>
          <a:off x="5438447" y="1547976"/>
          <a:ext cx="2206079" cy="132364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Skills</a:t>
          </a:r>
          <a:endParaRPr lang="en-US" sz="2500" kern="1200" dirty="0">
            <a:latin typeface="Trajan Pro" pitchFamily="18" charset="0"/>
          </a:endParaRPr>
        </a:p>
      </dsp:txBody>
      <dsp:txXfrm>
        <a:off x="5438447" y="1547976"/>
        <a:ext cx="2206079" cy="1323647"/>
      </dsp:txXfrm>
    </dsp:sp>
    <dsp:sp modelId="{EE140872-4A1B-4FEA-B89E-087E519CC28F}">
      <dsp:nvSpPr>
        <dsp:cNvPr id="0" name=""/>
        <dsp:cNvSpPr/>
      </dsp:nvSpPr>
      <dsp:spPr>
        <a:xfrm>
          <a:off x="1798416" y="3092231"/>
          <a:ext cx="2206079" cy="132364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Honors/Awards</a:t>
          </a:r>
          <a:endParaRPr lang="en-US" sz="2500" kern="1200" dirty="0">
            <a:latin typeface="Trajan Pro" pitchFamily="18" charset="0"/>
          </a:endParaRPr>
        </a:p>
      </dsp:txBody>
      <dsp:txXfrm>
        <a:off x="1798416" y="3092231"/>
        <a:ext cx="2206079" cy="1323647"/>
      </dsp:txXfrm>
    </dsp:sp>
    <dsp:sp modelId="{4AFEB989-8454-41F8-887A-6FD8A3E75029}">
      <dsp:nvSpPr>
        <dsp:cNvPr id="0" name=""/>
        <dsp:cNvSpPr/>
      </dsp:nvSpPr>
      <dsp:spPr>
        <a:xfrm>
          <a:off x="4225103" y="3092231"/>
          <a:ext cx="2206079" cy="132364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References?</a:t>
          </a:r>
          <a:endParaRPr lang="en-US" sz="2500" kern="1200" dirty="0">
            <a:latin typeface="Trajan Pro" pitchFamily="18" charset="0"/>
          </a:endParaRPr>
        </a:p>
      </dsp:txBody>
      <dsp:txXfrm>
        <a:off x="4225103" y="3092231"/>
        <a:ext cx="2206079" cy="13236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DA6E1-BA64-4490-A963-8809FECC8D62}">
      <dsp:nvSpPr>
        <dsp:cNvPr id="0" name=""/>
        <dsp:cNvSpPr/>
      </dsp:nvSpPr>
      <dsp:spPr>
        <a:xfrm>
          <a:off x="3003804" y="2880846"/>
          <a:ext cx="2221992" cy="222199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Objective</a:t>
          </a:r>
          <a:endParaRPr lang="en-US" sz="3100" kern="1200" dirty="0">
            <a:latin typeface="Trajan Pro" pitchFamily="18" charset="0"/>
          </a:endParaRPr>
        </a:p>
      </dsp:txBody>
      <dsp:txXfrm>
        <a:off x="3329207" y="3206249"/>
        <a:ext cx="1571186" cy="1571186"/>
      </dsp:txXfrm>
    </dsp:sp>
    <dsp:sp modelId="{E2194773-46F6-4628-85D7-3E51F1DEF575}">
      <dsp:nvSpPr>
        <dsp:cNvPr id="0" name=""/>
        <dsp:cNvSpPr/>
      </dsp:nvSpPr>
      <dsp:spPr>
        <a:xfrm rot="12900000">
          <a:off x="1364828" y="2422579"/>
          <a:ext cx="1922062" cy="633267"/>
        </a:xfrm>
        <a:prstGeom prst="lef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DC496C8-F865-4AD5-BC0B-6AC035DDF5B1}">
      <dsp:nvSpPr>
        <dsp:cNvPr id="0" name=""/>
        <dsp:cNvSpPr/>
      </dsp:nvSpPr>
      <dsp:spPr>
        <a:xfrm>
          <a:off x="483182" y="1343631"/>
          <a:ext cx="2110892" cy="1688713"/>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1915" tIns="81915" rIns="81915" bIns="81915" numCol="1" spcCol="1270" anchor="ctr" anchorCtr="0">
          <a:noAutofit/>
        </a:bodyPr>
        <a:lstStyle/>
        <a:p>
          <a:pPr lvl="0" algn="ctr" defTabSz="1911350">
            <a:lnSpc>
              <a:spcPct val="90000"/>
            </a:lnSpc>
            <a:spcBef>
              <a:spcPct val="0"/>
            </a:spcBef>
            <a:spcAft>
              <a:spcPct val="35000"/>
            </a:spcAft>
          </a:pPr>
          <a:r>
            <a:rPr lang="en-US" sz="4300" kern="1200" dirty="0" smtClean="0">
              <a:latin typeface="Trajan Pro" pitchFamily="18" charset="0"/>
            </a:rPr>
            <a:t>Concise</a:t>
          </a:r>
          <a:endParaRPr lang="en-US" sz="4300" kern="1200" dirty="0">
            <a:latin typeface="Trajan Pro" pitchFamily="18" charset="0"/>
          </a:endParaRPr>
        </a:p>
      </dsp:txBody>
      <dsp:txXfrm>
        <a:off x="532643" y="1393092"/>
        <a:ext cx="2011970" cy="1589791"/>
      </dsp:txXfrm>
    </dsp:sp>
    <dsp:sp modelId="{74161E14-D7F5-4924-B89E-AC8C1DF32EF6}">
      <dsp:nvSpPr>
        <dsp:cNvPr id="0" name=""/>
        <dsp:cNvSpPr/>
      </dsp:nvSpPr>
      <dsp:spPr>
        <a:xfrm rot="16200000">
          <a:off x="3153768" y="1491315"/>
          <a:ext cx="1922062" cy="633267"/>
        </a:xfrm>
        <a:prstGeom prst="leftArrow">
          <a:avLst>
            <a:gd name="adj1" fmla="val 60000"/>
            <a:gd name="adj2" fmla="val 5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FABAFA5-BCE3-4CAE-9E3D-249D7DBABC6A}">
      <dsp:nvSpPr>
        <dsp:cNvPr id="0" name=""/>
        <dsp:cNvSpPr/>
      </dsp:nvSpPr>
      <dsp:spPr>
        <a:xfrm>
          <a:off x="3059353" y="2561"/>
          <a:ext cx="2110892" cy="1688713"/>
        </a:xfrm>
        <a:prstGeom prst="roundRect">
          <a:avLst>
            <a:gd name="adj" fmla="val 1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1915" tIns="81915" rIns="81915" bIns="81915" numCol="1" spcCol="1270" anchor="ctr" anchorCtr="0">
          <a:noAutofit/>
        </a:bodyPr>
        <a:lstStyle/>
        <a:p>
          <a:pPr lvl="0" algn="ctr" defTabSz="1911350">
            <a:lnSpc>
              <a:spcPct val="90000"/>
            </a:lnSpc>
            <a:spcBef>
              <a:spcPct val="0"/>
            </a:spcBef>
            <a:spcAft>
              <a:spcPct val="35000"/>
            </a:spcAft>
          </a:pPr>
          <a:r>
            <a:rPr lang="en-US" sz="4300" kern="1200" dirty="0" smtClean="0">
              <a:latin typeface="Trajan Pro" pitchFamily="18" charset="0"/>
            </a:rPr>
            <a:t>Focused</a:t>
          </a:r>
          <a:endParaRPr lang="en-US" sz="4300" kern="1200" dirty="0">
            <a:latin typeface="Trajan Pro" pitchFamily="18" charset="0"/>
          </a:endParaRPr>
        </a:p>
      </dsp:txBody>
      <dsp:txXfrm>
        <a:off x="3108814" y="52022"/>
        <a:ext cx="2011970" cy="1589791"/>
      </dsp:txXfrm>
    </dsp:sp>
    <dsp:sp modelId="{D2679E98-FC4C-46C6-90BC-C21255502D9F}">
      <dsp:nvSpPr>
        <dsp:cNvPr id="0" name=""/>
        <dsp:cNvSpPr/>
      </dsp:nvSpPr>
      <dsp:spPr>
        <a:xfrm rot="19500000">
          <a:off x="4942709" y="2422579"/>
          <a:ext cx="1922062" cy="633267"/>
        </a:xfrm>
        <a:prstGeom prst="lef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DC6BA3A-91FE-4211-99FE-3FF72A5104AA}">
      <dsp:nvSpPr>
        <dsp:cNvPr id="0" name=""/>
        <dsp:cNvSpPr/>
      </dsp:nvSpPr>
      <dsp:spPr>
        <a:xfrm>
          <a:off x="5635524" y="1343631"/>
          <a:ext cx="2110892" cy="1688713"/>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1915" tIns="81915" rIns="81915" bIns="81915" numCol="1" spcCol="1270" anchor="ctr" anchorCtr="0">
          <a:noAutofit/>
        </a:bodyPr>
        <a:lstStyle/>
        <a:p>
          <a:pPr lvl="0" algn="ctr" defTabSz="1911350">
            <a:lnSpc>
              <a:spcPct val="90000"/>
            </a:lnSpc>
            <a:spcBef>
              <a:spcPct val="0"/>
            </a:spcBef>
            <a:spcAft>
              <a:spcPct val="35000"/>
            </a:spcAft>
          </a:pPr>
          <a:r>
            <a:rPr lang="en-US" sz="4300" kern="1200" dirty="0" smtClean="0">
              <a:latin typeface="Trajan Pro" pitchFamily="18" charset="0"/>
            </a:rPr>
            <a:t>Tailored </a:t>
          </a:r>
          <a:endParaRPr lang="en-US" sz="4300" kern="1200" dirty="0">
            <a:latin typeface="Trajan Pro" pitchFamily="18" charset="0"/>
          </a:endParaRPr>
        </a:p>
      </dsp:txBody>
      <dsp:txXfrm>
        <a:off x="5684985" y="1393092"/>
        <a:ext cx="2011970" cy="15897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DE13B-12B5-423F-B26E-ACD2A3B2A6FE}">
      <dsp:nvSpPr>
        <dsp:cNvPr id="0" name=""/>
        <dsp:cNvSpPr/>
      </dsp:nvSpPr>
      <dsp:spPr>
        <a:xfrm>
          <a:off x="0" y="426885"/>
          <a:ext cx="8077200" cy="166635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6880" tIns="479044" rIns="626880"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latin typeface="Trajan Pro" pitchFamily="18" charset="0"/>
            </a:rPr>
            <a:t>Degree/Expected Graduation Date</a:t>
          </a:r>
          <a:endParaRPr lang="en-US" sz="2300" kern="1200" dirty="0">
            <a:latin typeface="Trajan Pro" pitchFamily="18" charset="0"/>
          </a:endParaRPr>
        </a:p>
        <a:p>
          <a:pPr marL="228600" lvl="1" indent="-228600" algn="l" defTabSz="1022350">
            <a:lnSpc>
              <a:spcPct val="90000"/>
            </a:lnSpc>
            <a:spcBef>
              <a:spcPct val="0"/>
            </a:spcBef>
            <a:spcAft>
              <a:spcPct val="15000"/>
            </a:spcAft>
            <a:buChar char="••"/>
          </a:pPr>
          <a:r>
            <a:rPr lang="en-US" sz="2300" kern="1200" dirty="0" smtClean="0">
              <a:latin typeface="Trajan Pro" pitchFamily="18" charset="0"/>
            </a:rPr>
            <a:t>GPA</a:t>
          </a:r>
          <a:endParaRPr lang="en-US" sz="2300" kern="1200" dirty="0">
            <a:latin typeface="Trajan Pro" pitchFamily="18" charset="0"/>
          </a:endParaRPr>
        </a:p>
        <a:p>
          <a:pPr marL="228600" lvl="1" indent="-228600" algn="l" defTabSz="1022350">
            <a:lnSpc>
              <a:spcPct val="90000"/>
            </a:lnSpc>
            <a:spcBef>
              <a:spcPct val="0"/>
            </a:spcBef>
            <a:spcAft>
              <a:spcPct val="15000"/>
            </a:spcAft>
            <a:buChar char="••"/>
          </a:pPr>
          <a:r>
            <a:rPr lang="en-US" sz="2300" kern="1200" dirty="0" smtClean="0">
              <a:latin typeface="Trajan Pro" pitchFamily="18" charset="0"/>
            </a:rPr>
            <a:t>Honors</a:t>
          </a:r>
          <a:endParaRPr lang="en-US" sz="2300" kern="1200" dirty="0">
            <a:latin typeface="Trajan Pro" pitchFamily="18" charset="0"/>
          </a:endParaRPr>
        </a:p>
      </dsp:txBody>
      <dsp:txXfrm>
        <a:off x="0" y="426885"/>
        <a:ext cx="8077200" cy="1666350"/>
      </dsp:txXfrm>
    </dsp:sp>
    <dsp:sp modelId="{0B989A4A-5D22-4F6F-A80E-1F659CB01E76}">
      <dsp:nvSpPr>
        <dsp:cNvPr id="0" name=""/>
        <dsp:cNvSpPr/>
      </dsp:nvSpPr>
      <dsp:spPr>
        <a:xfrm>
          <a:off x="403860" y="87405"/>
          <a:ext cx="5654040" cy="6789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709" tIns="0" rIns="213709" bIns="0" numCol="1" spcCol="1270" anchor="ctr" anchorCtr="0">
          <a:noAutofit/>
        </a:bodyPr>
        <a:lstStyle/>
        <a:p>
          <a:pPr lvl="0" algn="l" defTabSz="1022350">
            <a:lnSpc>
              <a:spcPct val="90000"/>
            </a:lnSpc>
            <a:spcBef>
              <a:spcPct val="0"/>
            </a:spcBef>
            <a:spcAft>
              <a:spcPct val="35000"/>
            </a:spcAft>
          </a:pPr>
          <a:r>
            <a:rPr lang="en-US" sz="2300" kern="1200" dirty="0" smtClean="0">
              <a:latin typeface="Trajan Pro" pitchFamily="18" charset="0"/>
            </a:rPr>
            <a:t>School/Location</a:t>
          </a:r>
          <a:endParaRPr lang="en-US" sz="2300" kern="1200" dirty="0">
            <a:latin typeface="Trajan Pro" pitchFamily="18" charset="0"/>
          </a:endParaRPr>
        </a:p>
      </dsp:txBody>
      <dsp:txXfrm>
        <a:off x="437004" y="120549"/>
        <a:ext cx="5587752" cy="612672"/>
      </dsp:txXfrm>
    </dsp:sp>
    <dsp:sp modelId="{EB6F4DC2-986E-4B61-B848-EA26527F3DAF}">
      <dsp:nvSpPr>
        <dsp:cNvPr id="0" name=""/>
        <dsp:cNvSpPr/>
      </dsp:nvSpPr>
      <dsp:spPr>
        <a:xfrm>
          <a:off x="0" y="2556915"/>
          <a:ext cx="8077200" cy="579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7C3989D-EFE3-47CF-85AE-7D031CA94481}">
      <dsp:nvSpPr>
        <dsp:cNvPr id="0" name=""/>
        <dsp:cNvSpPr/>
      </dsp:nvSpPr>
      <dsp:spPr>
        <a:xfrm>
          <a:off x="403860" y="2217435"/>
          <a:ext cx="5654040" cy="6789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709" tIns="0" rIns="213709" bIns="0" numCol="1" spcCol="1270" anchor="ctr" anchorCtr="0">
          <a:noAutofit/>
        </a:bodyPr>
        <a:lstStyle/>
        <a:p>
          <a:pPr lvl="0" algn="l" defTabSz="1022350">
            <a:lnSpc>
              <a:spcPct val="90000"/>
            </a:lnSpc>
            <a:spcBef>
              <a:spcPct val="0"/>
            </a:spcBef>
            <a:spcAft>
              <a:spcPct val="35000"/>
            </a:spcAft>
          </a:pPr>
          <a:r>
            <a:rPr lang="en-US" sz="2300" kern="1200" dirty="0" smtClean="0">
              <a:latin typeface="Trajan Pro" pitchFamily="18" charset="0"/>
            </a:rPr>
            <a:t>Relevant Courses</a:t>
          </a:r>
          <a:endParaRPr lang="en-US" sz="2300" kern="1200" dirty="0">
            <a:latin typeface="Trajan Pro" pitchFamily="18" charset="0"/>
          </a:endParaRPr>
        </a:p>
      </dsp:txBody>
      <dsp:txXfrm>
        <a:off x="437004" y="2250579"/>
        <a:ext cx="5587752" cy="612672"/>
      </dsp:txXfrm>
    </dsp:sp>
    <dsp:sp modelId="{FB6B5B2A-BC77-4031-AD5E-3B90D2099321}">
      <dsp:nvSpPr>
        <dsp:cNvPr id="0" name=""/>
        <dsp:cNvSpPr/>
      </dsp:nvSpPr>
      <dsp:spPr>
        <a:xfrm>
          <a:off x="0" y="3600195"/>
          <a:ext cx="8077200" cy="579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05BD45D4-D97D-47B0-94C4-EB6FD0A9145F}">
      <dsp:nvSpPr>
        <dsp:cNvPr id="0" name=""/>
        <dsp:cNvSpPr/>
      </dsp:nvSpPr>
      <dsp:spPr>
        <a:xfrm>
          <a:off x="403860" y="3260715"/>
          <a:ext cx="5654040" cy="6789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709" tIns="0" rIns="213709" bIns="0" numCol="1" spcCol="1270" anchor="ctr" anchorCtr="0">
          <a:noAutofit/>
        </a:bodyPr>
        <a:lstStyle/>
        <a:p>
          <a:pPr lvl="0" algn="l" defTabSz="1022350">
            <a:lnSpc>
              <a:spcPct val="90000"/>
            </a:lnSpc>
            <a:spcBef>
              <a:spcPct val="0"/>
            </a:spcBef>
            <a:spcAft>
              <a:spcPct val="35000"/>
            </a:spcAft>
          </a:pPr>
          <a:r>
            <a:rPr lang="en-US" sz="2300" kern="1200" dirty="0" smtClean="0">
              <a:latin typeface="Trajan Pro" pitchFamily="18" charset="0"/>
            </a:rPr>
            <a:t>Study Abroad Experience</a:t>
          </a:r>
          <a:endParaRPr lang="en-US" sz="2300" kern="1200" dirty="0">
            <a:latin typeface="Trajan Pro" pitchFamily="18" charset="0"/>
          </a:endParaRPr>
        </a:p>
      </dsp:txBody>
      <dsp:txXfrm>
        <a:off x="437004" y="3293859"/>
        <a:ext cx="5587752" cy="6126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7BAD1-2AA8-4A30-88DC-29A2053CE12D}">
      <dsp:nvSpPr>
        <dsp:cNvPr id="0" name=""/>
        <dsp:cNvSpPr/>
      </dsp:nvSpPr>
      <dsp:spPr>
        <a:xfrm>
          <a:off x="0" y="721518"/>
          <a:ext cx="2524125" cy="151447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Related Experience</a:t>
          </a:r>
          <a:endParaRPr lang="en-US" sz="1900" b="1" kern="1200" dirty="0">
            <a:latin typeface="Trajan Pro" pitchFamily="18" charset="0"/>
          </a:endParaRPr>
        </a:p>
      </dsp:txBody>
      <dsp:txXfrm>
        <a:off x="0" y="721518"/>
        <a:ext cx="2524125" cy="1514475"/>
      </dsp:txXfrm>
    </dsp:sp>
    <dsp:sp modelId="{DAAC2EEA-7C10-4DC1-98E5-841620F4ACFD}">
      <dsp:nvSpPr>
        <dsp:cNvPr id="0" name=""/>
        <dsp:cNvSpPr/>
      </dsp:nvSpPr>
      <dsp:spPr>
        <a:xfrm>
          <a:off x="2776537" y="721518"/>
          <a:ext cx="2524125" cy="1514475"/>
        </a:xfrm>
        <a:prstGeom prst="rect">
          <a:avLst/>
        </a:prstGeom>
        <a:gradFill rotWithShape="0">
          <a:gsLst>
            <a:gs pos="0">
              <a:schemeClr val="accent3">
                <a:hueOff val="2250053"/>
                <a:satOff val="-3376"/>
                <a:lumOff val="-549"/>
                <a:alphaOff val="0"/>
                <a:shade val="51000"/>
                <a:satMod val="130000"/>
              </a:schemeClr>
            </a:gs>
            <a:gs pos="80000">
              <a:schemeClr val="accent3">
                <a:hueOff val="2250053"/>
                <a:satOff val="-3376"/>
                <a:lumOff val="-549"/>
                <a:alphaOff val="0"/>
                <a:shade val="93000"/>
                <a:satMod val="130000"/>
              </a:schemeClr>
            </a:gs>
            <a:gs pos="100000">
              <a:schemeClr val="accent3">
                <a:hueOff val="2250053"/>
                <a:satOff val="-3376"/>
                <a:lumOff val="-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Research Experience</a:t>
          </a:r>
          <a:endParaRPr lang="en-US" sz="1900" b="1" kern="1200" dirty="0">
            <a:latin typeface="Trajan Pro" pitchFamily="18" charset="0"/>
          </a:endParaRPr>
        </a:p>
      </dsp:txBody>
      <dsp:txXfrm>
        <a:off x="2776537" y="721518"/>
        <a:ext cx="2524125" cy="1514475"/>
      </dsp:txXfrm>
    </dsp:sp>
    <dsp:sp modelId="{BFF3381B-8655-4218-88A8-ED9BBC458D65}">
      <dsp:nvSpPr>
        <dsp:cNvPr id="0" name=""/>
        <dsp:cNvSpPr/>
      </dsp:nvSpPr>
      <dsp:spPr>
        <a:xfrm>
          <a:off x="5553075" y="721518"/>
          <a:ext cx="2524125" cy="1514475"/>
        </a:xfrm>
        <a:prstGeom prst="rect">
          <a:avLst/>
        </a:prstGeom>
        <a:gradFill rotWithShape="0">
          <a:gsLst>
            <a:gs pos="0">
              <a:schemeClr val="accent3">
                <a:hueOff val="4500106"/>
                <a:satOff val="-6752"/>
                <a:lumOff val="-1098"/>
                <a:alphaOff val="0"/>
                <a:shade val="51000"/>
                <a:satMod val="130000"/>
              </a:schemeClr>
            </a:gs>
            <a:gs pos="80000">
              <a:schemeClr val="accent3">
                <a:hueOff val="4500106"/>
                <a:satOff val="-6752"/>
                <a:lumOff val="-1098"/>
                <a:alphaOff val="0"/>
                <a:shade val="93000"/>
                <a:satMod val="130000"/>
              </a:schemeClr>
            </a:gs>
            <a:gs pos="100000">
              <a:schemeClr val="accent3">
                <a:hueOff val="4500106"/>
                <a:satOff val="-6752"/>
                <a:lumOff val="-10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Leadership Experience</a:t>
          </a:r>
          <a:endParaRPr lang="en-US" sz="1900" b="1" kern="1200" dirty="0">
            <a:latin typeface="Trajan Pro" pitchFamily="18" charset="0"/>
          </a:endParaRPr>
        </a:p>
      </dsp:txBody>
      <dsp:txXfrm>
        <a:off x="5553075" y="721518"/>
        <a:ext cx="2524125" cy="1514475"/>
      </dsp:txXfrm>
    </dsp:sp>
    <dsp:sp modelId="{E7CB3293-94A9-4B2E-825B-4480C7151C98}">
      <dsp:nvSpPr>
        <dsp:cNvPr id="0" name=""/>
        <dsp:cNvSpPr/>
      </dsp:nvSpPr>
      <dsp:spPr>
        <a:xfrm>
          <a:off x="0" y="2488406"/>
          <a:ext cx="2524125" cy="1514475"/>
        </a:xfrm>
        <a:prstGeom prst="rect">
          <a:avLst/>
        </a:prstGeom>
        <a:gradFill rotWithShape="0">
          <a:gsLst>
            <a:gs pos="0">
              <a:schemeClr val="accent3">
                <a:hueOff val="6750158"/>
                <a:satOff val="-10128"/>
                <a:lumOff val="-1647"/>
                <a:alphaOff val="0"/>
                <a:shade val="51000"/>
                <a:satMod val="130000"/>
              </a:schemeClr>
            </a:gs>
            <a:gs pos="80000">
              <a:schemeClr val="accent3">
                <a:hueOff val="6750158"/>
                <a:satOff val="-10128"/>
                <a:lumOff val="-1647"/>
                <a:alphaOff val="0"/>
                <a:shade val="93000"/>
                <a:satMod val="130000"/>
              </a:schemeClr>
            </a:gs>
            <a:gs pos="100000">
              <a:schemeClr val="accent3">
                <a:hueOff val="6750158"/>
                <a:satOff val="-10128"/>
                <a:lumOff val="-164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Non-related Work Experience</a:t>
          </a:r>
          <a:endParaRPr lang="en-US" sz="1900" b="1" kern="1200" dirty="0">
            <a:latin typeface="Trajan Pro" pitchFamily="18" charset="0"/>
          </a:endParaRPr>
        </a:p>
      </dsp:txBody>
      <dsp:txXfrm>
        <a:off x="0" y="2488406"/>
        <a:ext cx="2524125" cy="1514475"/>
      </dsp:txXfrm>
    </dsp:sp>
    <dsp:sp modelId="{9B3CD4F4-6764-42FC-ACFE-F80207EB5912}">
      <dsp:nvSpPr>
        <dsp:cNvPr id="0" name=""/>
        <dsp:cNvSpPr/>
      </dsp:nvSpPr>
      <dsp:spPr>
        <a:xfrm>
          <a:off x="2776537" y="2488406"/>
          <a:ext cx="2524125" cy="1514475"/>
        </a:xfrm>
        <a:prstGeom prst="rect">
          <a:avLst/>
        </a:prstGeom>
        <a:gradFill rotWithShape="0">
          <a:gsLst>
            <a:gs pos="0">
              <a:schemeClr val="accent3">
                <a:hueOff val="9000211"/>
                <a:satOff val="-13504"/>
                <a:lumOff val="-2196"/>
                <a:alphaOff val="0"/>
                <a:shade val="51000"/>
                <a:satMod val="130000"/>
              </a:schemeClr>
            </a:gs>
            <a:gs pos="80000">
              <a:schemeClr val="accent3">
                <a:hueOff val="9000211"/>
                <a:satOff val="-13504"/>
                <a:lumOff val="-2196"/>
                <a:alphaOff val="0"/>
                <a:shade val="93000"/>
                <a:satMod val="130000"/>
              </a:schemeClr>
            </a:gs>
            <a:gs pos="100000">
              <a:schemeClr val="accent3">
                <a:hueOff val="9000211"/>
                <a:satOff val="-13504"/>
                <a:lumOff val="-219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Community Involvement</a:t>
          </a:r>
          <a:endParaRPr lang="en-US" sz="1900" b="1" kern="1200" dirty="0">
            <a:latin typeface="Trajan Pro" pitchFamily="18" charset="0"/>
          </a:endParaRPr>
        </a:p>
      </dsp:txBody>
      <dsp:txXfrm>
        <a:off x="2776537" y="2488406"/>
        <a:ext cx="2524125" cy="1514475"/>
      </dsp:txXfrm>
    </dsp:sp>
    <dsp:sp modelId="{A8408B74-EB4D-49A4-A652-ABDFA340CDE3}">
      <dsp:nvSpPr>
        <dsp:cNvPr id="0" name=""/>
        <dsp:cNvSpPr/>
      </dsp:nvSpPr>
      <dsp:spPr>
        <a:xfrm>
          <a:off x="5553075" y="2488406"/>
          <a:ext cx="2524125" cy="1514475"/>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Membership to Academic/Professional Organizations</a:t>
          </a:r>
          <a:endParaRPr lang="en-US" sz="1900" b="1" kern="1200" dirty="0">
            <a:latin typeface="Trajan Pro" pitchFamily="18" charset="0"/>
          </a:endParaRPr>
        </a:p>
      </dsp:txBody>
      <dsp:txXfrm>
        <a:off x="5553075" y="2488406"/>
        <a:ext cx="2524125" cy="15144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F48F4F-9589-43FB-82E3-E0C106608362}">
      <dsp:nvSpPr>
        <dsp:cNvPr id="0" name=""/>
        <dsp:cNvSpPr/>
      </dsp:nvSpPr>
      <dsp:spPr>
        <a:xfrm>
          <a:off x="3592636" y="41"/>
          <a:ext cx="1501526" cy="97599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Work Experience</a:t>
          </a:r>
          <a:endParaRPr lang="en-US" sz="1800" b="1" kern="1200" dirty="0">
            <a:latin typeface="Trajan Pro" pitchFamily="18" charset="0"/>
          </a:endParaRPr>
        </a:p>
      </dsp:txBody>
      <dsp:txXfrm>
        <a:off x="3640280" y="47685"/>
        <a:ext cx="1406238" cy="880704"/>
      </dsp:txXfrm>
    </dsp:sp>
    <dsp:sp modelId="{62429DCC-A8C3-4608-B3DA-6AB1E1ABAC5F}">
      <dsp:nvSpPr>
        <dsp:cNvPr id="0" name=""/>
        <dsp:cNvSpPr/>
      </dsp:nvSpPr>
      <dsp:spPr>
        <a:xfrm>
          <a:off x="2391530" y="488037"/>
          <a:ext cx="3903738" cy="3903738"/>
        </a:xfrm>
        <a:custGeom>
          <a:avLst/>
          <a:gdLst/>
          <a:ahLst/>
          <a:cxnLst/>
          <a:rect l="0" t="0" r="0" b="0"/>
          <a:pathLst>
            <a:path>
              <a:moveTo>
                <a:pt x="2712971" y="154505"/>
              </a:moveTo>
              <a:arcTo wR="1951869" hR="1951869" stAng="17577029" swAng="1963888"/>
            </a:path>
          </a:pathLst>
        </a:cu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F34288FB-36FA-46B4-B4F6-4D4F5D081E12}">
      <dsp:nvSpPr>
        <dsp:cNvPr id="0" name=""/>
        <dsp:cNvSpPr/>
      </dsp:nvSpPr>
      <dsp:spPr>
        <a:xfrm>
          <a:off x="5448974" y="1348749"/>
          <a:ext cx="1501526" cy="97599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Internships</a:t>
          </a:r>
          <a:endParaRPr lang="en-US" sz="1800" b="1" kern="1200" dirty="0">
            <a:latin typeface="Trajan Pro" pitchFamily="18" charset="0"/>
          </a:endParaRPr>
        </a:p>
      </dsp:txBody>
      <dsp:txXfrm>
        <a:off x="5496618" y="1396393"/>
        <a:ext cx="1406238" cy="880704"/>
      </dsp:txXfrm>
    </dsp:sp>
    <dsp:sp modelId="{B64A5367-6E1D-495E-8347-63E1439F9BEE}">
      <dsp:nvSpPr>
        <dsp:cNvPr id="0" name=""/>
        <dsp:cNvSpPr/>
      </dsp:nvSpPr>
      <dsp:spPr>
        <a:xfrm>
          <a:off x="2391530" y="488037"/>
          <a:ext cx="3903738" cy="3903738"/>
        </a:xfrm>
        <a:custGeom>
          <a:avLst/>
          <a:gdLst/>
          <a:ahLst/>
          <a:cxnLst/>
          <a:rect l="0" t="0" r="0" b="0"/>
          <a:pathLst>
            <a:path>
              <a:moveTo>
                <a:pt x="3901035" y="1849191"/>
              </a:moveTo>
              <a:arcTo wR="1951869" hR="1951869" stAng="21419074" swAng="2198109"/>
            </a:path>
          </a:pathLst>
        </a:custGeom>
        <a:no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FF7F416D-074D-48DB-90AF-AE608737BDDB}">
      <dsp:nvSpPr>
        <dsp:cNvPr id="0" name=""/>
        <dsp:cNvSpPr/>
      </dsp:nvSpPr>
      <dsp:spPr>
        <a:xfrm>
          <a:off x="4739916" y="3531005"/>
          <a:ext cx="1501526" cy="97599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Campus Involvement</a:t>
          </a:r>
          <a:endParaRPr lang="en-US" sz="1800" b="1" kern="1200" dirty="0">
            <a:latin typeface="Trajan Pro" pitchFamily="18" charset="0"/>
          </a:endParaRPr>
        </a:p>
      </dsp:txBody>
      <dsp:txXfrm>
        <a:off x="4787560" y="3578649"/>
        <a:ext cx="1406238" cy="880704"/>
      </dsp:txXfrm>
    </dsp:sp>
    <dsp:sp modelId="{2D3F82F3-9EC2-4A63-A92A-3A218E2208BB}">
      <dsp:nvSpPr>
        <dsp:cNvPr id="0" name=""/>
        <dsp:cNvSpPr/>
      </dsp:nvSpPr>
      <dsp:spPr>
        <a:xfrm>
          <a:off x="2391530" y="488037"/>
          <a:ext cx="3903738" cy="3903738"/>
        </a:xfrm>
        <a:custGeom>
          <a:avLst/>
          <a:gdLst/>
          <a:ahLst/>
          <a:cxnLst/>
          <a:rect l="0" t="0" r="0" b="0"/>
          <a:pathLst>
            <a:path>
              <a:moveTo>
                <a:pt x="2340617" y="3864633"/>
              </a:moveTo>
              <a:arcTo wR="1951869" hR="1951869" stAng="4710704" swAng="1378591"/>
            </a:path>
          </a:pathLst>
        </a:custGeom>
        <a:no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B2E16C37-A69A-4CF2-98F1-3C4829C28B7E}">
      <dsp:nvSpPr>
        <dsp:cNvPr id="0" name=""/>
        <dsp:cNvSpPr/>
      </dsp:nvSpPr>
      <dsp:spPr>
        <a:xfrm>
          <a:off x="2445356" y="3531005"/>
          <a:ext cx="1501526" cy="97599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Community Service</a:t>
          </a:r>
          <a:endParaRPr lang="en-US" sz="1800" b="1" kern="1200" dirty="0">
            <a:latin typeface="Trajan Pro" pitchFamily="18" charset="0"/>
          </a:endParaRPr>
        </a:p>
      </dsp:txBody>
      <dsp:txXfrm>
        <a:off x="2493000" y="3578649"/>
        <a:ext cx="1406238" cy="880704"/>
      </dsp:txXfrm>
    </dsp:sp>
    <dsp:sp modelId="{B87C0327-823F-40FE-AFAF-31EE9CEE91C6}">
      <dsp:nvSpPr>
        <dsp:cNvPr id="0" name=""/>
        <dsp:cNvSpPr/>
      </dsp:nvSpPr>
      <dsp:spPr>
        <a:xfrm>
          <a:off x="2391530" y="488037"/>
          <a:ext cx="3903738" cy="3903738"/>
        </a:xfrm>
        <a:custGeom>
          <a:avLst/>
          <a:gdLst/>
          <a:ahLst/>
          <a:cxnLst/>
          <a:rect l="0" t="0" r="0" b="0"/>
          <a:pathLst>
            <a:path>
              <a:moveTo>
                <a:pt x="326487" y="3032576"/>
              </a:moveTo>
              <a:arcTo wR="1951869" hR="1951869" stAng="8782817" swAng="2198109"/>
            </a:path>
          </a:pathLst>
        </a:custGeom>
        <a:no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64621489-8449-444D-99E3-5F07A754E966}">
      <dsp:nvSpPr>
        <dsp:cNvPr id="0" name=""/>
        <dsp:cNvSpPr/>
      </dsp:nvSpPr>
      <dsp:spPr>
        <a:xfrm>
          <a:off x="1736298" y="1348749"/>
          <a:ext cx="1501526" cy="975992"/>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Part-time and or Work Study</a:t>
          </a:r>
          <a:endParaRPr lang="en-US" sz="1800" b="1" kern="1200" dirty="0">
            <a:latin typeface="Trajan Pro" pitchFamily="18" charset="0"/>
          </a:endParaRPr>
        </a:p>
      </dsp:txBody>
      <dsp:txXfrm>
        <a:off x="1783942" y="1396393"/>
        <a:ext cx="1406238" cy="880704"/>
      </dsp:txXfrm>
    </dsp:sp>
    <dsp:sp modelId="{1017C5B8-085D-4F6D-95B5-467E1CCC370D}">
      <dsp:nvSpPr>
        <dsp:cNvPr id="0" name=""/>
        <dsp:cNvSpPr/>
      </dsp:nvSpPr>
      <dsp:spPr>
        <a:xfrm>
          <a:off x="2391530" y="488037"/>
          <a:ext cx="3903738" cy="3903738"/>
        </a:xfrm>
        <a:custGeom>
          <a:avLst/>
          <a:gdLst/>
          <a:ahLst/>
          <a:cxnLst/>
          <a:rect l="0" t="0" r="0" b="0"/>
          <a:pathLst>
            <a:path>
              <a:moveTo>
                <a:pt x="339780" y="851431"/>
              </a:moveTo>
              <a:arcTo wR="1951869" hR="1951869" stAng="12859084" swAng="1963888"/>
            </a:path>
          </a:pathLst>
        </a:custGeom>
        <a:noFill/>
        <a:ln w="9525"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7ACFA-09A9-420A-8862-17E6526A4416}">
      <dsp:nvSpPr>
        <dsp:cNvPr id="0" name=""/>
        <dsp:cNvSpPr/>
      </dsp:nvSpPr>
      <dsp:spPr>
        <a:xfrm>
          <a:off x="1371" y="1110601"/>
          <a:ext cx="1817396" cy="181739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Trajan Pro" pitchFamily="18" charset="0"/>
            </a:rPr>
            <a:t>Skills</a:t>
          </a:r>
          <a:endParaRPr lang="en-US" sz="2000" b="1" kern="1200" dirty="0">
            <a:latin typeface="Trajan Pro" pitchFamily="18" charset="0"/>
          </a:endParaRPr>
        </a:p>
      </dsp:txBody>
      <dsp:txXfrm>
        <a:off x="267522" y="1376752"/>
        <a:ext cx="1285094" cy="1285094"/>
      </dsp:txXfrm>
    </dsp:sp>
    <dsp:sp modelId="{43FC7801-9D08-431A-B64F-EEF829A317B5}">
      <dsp:nvSpPr>
        <dsp:cNvPr id="0" name=""/>
        <dsp:cNvSpPr/>
      </dsp:nvSpPr>
      <dsp:spPr>
        <a:xfrm>
          <a:off x="1966339" y="1492255"/>
          <a:ext cx="1054089" cy="1054089"/>
        </a:xfrm>
        <a:prstGeom prst="mathPlus">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106058" y="1895339"/>
        <a:ext cx="774651" cy="247921"/>
      </dsp:txXfrm>
    </dsp:sp>
    <dsp:sp modelId="{CDE201AF-5E28-4182-8087-359AF24FE086}">
      <dsp:nvSpPr>
        <dsp:cNvPr id="0" name=""/>
        <dsp:cNvSpPr/>
      </dsp:nvSpPr>
      <dsp:spPr>
        <a:xfrm>
          <a:off x="3168001" y="1110601"/>
          <a:ext cx="1817396" cy="181739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Trajan Pro" pitchFamily="18" charset="0"/>
            </a:rPr>
            <a:t>Context</a:t>
          </a:r>
          <a:endParaRPr lang="en-US" sz="2000" b="1" kern="1200" dirty="0">
            <a:latin typeface="Trajan Pro" pitchFamily="18" charset="0"/>
          </a:endParaRPr>
        </a:p>
      </dsp:txBody>
      <dsp:txXfrm>
        <a:off x="3434152" y="1376752"/>
        <a:ext cx="1285094" cy="1285094"/>
      </dsp:txXfrm>
    </dsp:sp>
    <dsp:sp modelId="{1E2CB725-F746-42D6-9A29-FF3ECC499F67}">
      <dsp:nvSpPr>
        <dsp:cNvPr id="0" name=""/>
        <dsp:cNvSpPr/>
      </dsp:nvSpPr>
      <dsp:spPr>
        <a:xfrm>
          <a:off x="5132970" y="1492255"/>
          <a:ext cx="1054089" cy="1054089"/>
        </a:xfrm>
        <a:prstGeom prst="mathEqual">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5272689" y="1709397"/>
        <a:ext cx="774651" cy="619805"/>
      </dsp:txXfrm>
    </dsp:sp>
    <dsp:sp modelId="{76AF4DBC-9BBF-4673-BDF8-F92CA426C300}">
      <dsp:nvSpPr>
        <dsp:cNvPr id="0" name=""/>
        <dsp:cNvSpPr/>
      </dsp:nvSpPr>
      <dsp:spPr>
        <a:xfrm>
          <a:off x="6334632" y="1110601"/>
          <a:ext cx="1817396" cy="181739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Trajan Pro" pitchFamily="18" charset="0"/>
            </a:rPr>
            <a:t>Effective Experience Section</a:t>
          </a:r>
          <a:endParaRPr lang="en-US" sz="2000" b="1" kern="1200" dirty="0">
            <a:latin typeface="Trajan Pro" pitchFamily="18" charset="0"/>
          </a:endParaRPr>
        </a:p>
      </dsp:txBody>
      <dsp:txXfrm>
        <a:off x="6600783" y="1376752"/>
        <a:ext cx="1285094" cy="12850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9D4735-9844-46CC-BB3D-68D7FBE15638}">
      <dsp:nvSpPr>
        <dsp:cNvPr id="0" name=""/>
        <dsp:cNvSpPr/>
      </dsp:nvSpPr>
      <dsp:spPr>
        <a:xfrm>
          <a:off x="0" y="39180"/>
          <a:ext cx="7924800" cy="7488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Related Experience</a:t>
          </a:r>
          <a:endParaRPr lang="en-US" sz="3200" kern="1200" dirty="0">
            <a:latin typeface="Trajan Pro" pitchFamily="18" charset="0"/>
          </a:endParaRPr>
        </a:p>
      </dsp:txBody>
      <dsp:txXfrm>
        <a:off x="36553" y="75733"/>
        <a:ext cx="7851694" cy="675694"/>
      </dsp:txXfrm>
    </dsp:sp>
    <dsp:sp modelId="{E99B01D0-8221-4932-8F3D-B1AC4E7608D7}">
      <dsp:nvSpPr>
        <dsp:cNvPr id="0" name=""/>
        <dsp:cNvSpPr/>
      </dsp:nvSpPr>
      <dsp:spPr>
        <a:xfrm>
          <a:off x="0" y="880140"/>
          <a:ext cx="7924800" cy="748800"/>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Leadership Experience</a:t>
          </a:r>
          <a:endParaRPr lang="en-US" sz="3200" kern="1200" dirty="0">
            <a:latin typeface="Trajan Pro" pitchFamily="18" charset="0"/>
          </a:endParaRPr>
        </a:p>
      </dsp:txBody>
      <dsp:txXfrm>
        <a:off x="36553" y="916693"/>
        <a:ext cx="7851694" cy="675694"/>
      </dsp:txXfrm>
    </dsp:sp>
    <dsp:sp modelId="{3CDF1CE9-A861-4E07-840B-E7C36ABA63E8}">
      <dsp:nvSpPr>
        <dsp:cNvPr id="0" name=""/>
        <dsp:cNvSpPr/>
      </dsp:nvSpPr>
      <dsp:spPr>
        <a:xfrm>
          <a:off x="0" y="1721100"/>
          <a:ext cx="7924800" cy="748800"/>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Campus Involvement</a:t>
          </a:r>
          <a:endParaRPr lang="en-US" sz="3200" kern="1200" dirty="0">
            <a:latin typeface="Trajan Pro" pitchFamily="18" charset="0"/>
          </a:endParaRPr>
        </a:p>
      </dsp:txBody>
      <dsp:txXfrm>
        <a:off x="36553" y="1757653"/>
        <a:ext cx="7851694" cy="675694"/>
      </dsp:txXfrm>
    </dsp:sp>
    <dsp:sp modelId="{89B7C9DD-AE8D-4FEA-8909-2CF5B35D9CF3}">
      <dsp:nvSpPr>
        <dsp:cNvPr id="0" name=""/>
        <dsp:cNvSpPr/>
      </dsp:nvSpPr>
      <dsp:spPr>
        <a:xfrm>
          <a:off x="0" y="2562060"/>
          <a:ext cx="7924800" cy="748800"/>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Volunteer Experience</a:t>
          </a:r>
          <a:endParaRPr lang="en-US" sz="3200" kern="1200" dirty="0">
            <a:latin typeface="Trajan Pro" pitchFamily="18" charset="0"/>
          </a:endParaRPr>
        </a:p>
      </dsp:txBody>
      <dsp:txXfrm>
        <a:off x="36553" y="2598613"/>
        <a:ext cx="7851694" cy="675694"/>
      </dsp:txXfrm>
    </dsp:sp>
    <dsp:sp modelId="{B8F135DF-D48B-44E3-A4A0-5A6A8398394B}">
      <dsp:nvSpPr>
        <dsp:cNvPr id="0" name=""/>
        <dsp:cNvSpPr/>
      </dsp:nvSpPr>
      <dsp:spPr>
        <a:xfrm>
          <a:off x="0" y="3403020"/>
          <a:ext cx="7924800" cy="74880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Activities</a:t>
          </a:r>
          <a:endParaRPr lang="en-US" sz="3200" kern="1200" dirty="0">
            <a:latin typeface="Trajan Pro" pitchFamily="18" charset="0"/>
          </a:endParaRPr>
        </a:p>
      </dsp:txBody>
      <dsp:txXfrm>
        <a:off x="36553" y="3439573"/>
        <a:ext cx="7851694" cy="6756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7">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8">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9">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5">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6">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17A3BA-D14C-41FD-895B-4E799628C632}" type="datetimeFigureOut">
              <a:rPr lang="en-US" smtClean="0"/>
              <a:pPr/>
              <a:t>9/27/2016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07441B-D626-4A9F-B4D1-AE55F4310D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2400" b="1" dirty="0" smtClean="0"/>
              <a:t>To get an interview or gain acceptance</a:t>
            </a:r>
          </a:p>
          <a:p>
            <a:pPr eaLnBrk="1" hangingPunct="1"/>
            <a:r>
              <a:rPr lang="en-US" sz="2400" b="1" dirty="0" smtClean="0"/>
              <a:t>To grab the reader’s attention </a:t>
            </a:r>
          </a:p>
          <a:p>
            <a:pPr lvl="1" eaLnBrk="1" hangingPunct="1"/>
            <a:r>
              <a:rPr lang="en-US" dirty="0" smtClean="0"/>
              <a:t>Most recruiter only look at each resume for about 15-30 seconds</a:t>
            </a:r>
          </a:p>
          <a:p>
            <a:pPr eaLnBrk="1" hangingPunct="1"/>
            <a:r>
              <a:rPr lang="en-US" sz="2400" b="1" dirty="0" smtClean="0"/>
              <a:t>To present your qualifications:  </a:t>
            </a:r>
          </a:p>
          <a:p>
            <a:pPr lvl="1" eaLnBrk="1" hangingPunct="1"/>
            <a:r>
              <a:rPr lang="en-US" dirty="0" smtClean="0"/>
              <a:t>An advertisement of your abilities, accomplishments, and future capabilities</a:t>
            </a:r>
          </a:p>
          <a:p>
            <a:pPr lvl="1" eaLnBrk="1" hangingPunct="1"/>
            <a:r>
              <a:rPr lang="en-US" dirty="0" smtClean="0"/>
              <a:t>Tell a story about you in a professional setting</a:t>
            </a:r>
          </a:p>
          <a:p>
            <a:pPr lvl="1" eaLnBrk="1" hangingPunct="1"/>
            <a:r>
              <a:rPr lang="en-US" dirty="0" smtClean="0"/>
              <a:t>What actions you took to make those things happen, and what supportive personal characteristics you bring/brought to the job</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Qualify and Quantify your experiences – give specific details, use numbers if possible/appropriate</a:t>
            </a:r>
          </a:p>
          <a:p>
            <a:pPr>
              <a:spcBef>
                <a:spcPct val="0"/>
              </a:spcBef>
            </a:pPr>
            <a:endParaRPr lang="en-US" dirty="0" smtClean="0"/>
          </a:p>
          <a:p>
            <a:pPr>
              <a:spcBef>
                <a:spcPct val="0"/>
              </a:spcBef>
            </a:pPr>
            <a:r>
              <a:rPr lang="en-US" dirty="0" smtClean="0"/>
              <a:t>Breadth – showcasing a wide variety of skills and experiences</a:t>
            </a:r>
          </a:p>
          <a:p>
            <a:pPr>
              <a:spcBef>
                <a:spcPct val="0"/>
              </a:spcBef>
            </a:pPr>
            <a:r>
              <a:rPr lang="en-US" dirty="0" smtClean="0"/>
              <a:t>Depth – Detailed experiences, focused in an area</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Microsoft</a:t>
            </a:r>
            <a:r>
              <a:rPr lang="en-US" baseline="0" dirty="0" smtClean="0"/>
              <a:t> Office?</a:t>
            </a:r>
          </a:p>
          <a:p>
            <a:r>
              <a:rPr lang="en-US" baseline="0" dirty="0" smtClean="0"/>
              <a:t>Be ready to prove lang. skills</a:t>
            </a:r>
          </a:p>
          <a:p>
            <a:r>
              <a:rPr lang="en-US" baseline="0" dirty="0" smtClean="0"/>
              <a:t>Certifications </a:t>
            </a:r>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Optional, include if you have several honors</a:t>
            </a:r>
          </a:p>
          <a:p>
            <a:pPr eaLnBrk="1" hangingPunct="1">
              <a:spcBef>
                <a:spcPct val="0"/>
              </a:spcBef>
            </a:pPr>
            <a:r>
              <a:rPr lang="en-US" dirty="0" smtClean="0"/>
              <a:t>If you have only 1-2 honors, consider combining with activities section</a:t>
            </a:r>
          </a:p>
          <a:p>
            <a:pPr eaLnBrk="1" hangingPunct="1">
              <a:spcBef>
                <a:spcPct val="0"/>
              </a:spcBef>
            </a:pPr>
            <a:endParaRPr lang="en-US" dirty="0" smtClean="0"/>
          </a:p>
          <a:p>
            <a:pPr eaLnBrk="1" hangingPunct="1">
              <a:spcBef>
                <a:spcPct val="0"/>
              </a:spcBef>
            </a:pPr>
            <a:r>
              <a:rPr lang="en-US" dirty="0" smtClean="0"/>
              <a:t>Academic honors: dean’s list</a:t>
            </a:r>
          </a:p>
          <a:p>
            <a:pPr eaLnBrk="1" hangingPunct="1">
              <a:spcBef>
                <a:spcPct val="0"/>
              </a:spcBef>
            </a:pPr>
            <a:r>
              <a:rPr lang="en-US" dirty="0" smtClean="0"/>
              <a:t>Leadership awards</a:t>
            </a:r>
          </a:p>
          <a:p>
            <a:pPr eaLnBrk="1" hangingPunct="1">
              <a:spcBef>
                <a:spcPct val="0"/>
              </a:spcBef>
            </a:pPr>
            <a:r>
              <a:rPr lang="en-US" dirty="0" smtClean="0"/>
              <a:t>Service awards: # of hours, contribution</a:t>
            </a:r>
          </a:p>
          <a:p>
            <a:pPr eaLnBrk="1" hangingPunct="1">
              <a:spcBef>
                <a:spcPct val="0"/>
              </a:spcBef>
            </a:pPr>
            <a:r>
              <a:rPr lang="en-US" dirty="0" smtClean="0"/>
              <a:t>Scholarships (potentially)</a:t>
            </a:r>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ea typeface="ＭＳ Ｐゴシック" pitchFamily="12" charset="-128"/>
              </a:rPr>
              <a:t>List on separate sheet of paper</a:t>
            </a:r>
          </a:p>
          <a:p>
            <a:pPr eaLnBrk="1" hangingPunct="1"/>
            <a:r>
              <a:rPr lang="en-US" dirty="0" smtClean="0">
                <a:ea typeface="ＭＳ Ｐゴシック" pitchFamily="12" charset="-128"/>
              </a:rPr>
              <a:t>2 to 5 individuals</a:t>
            </a:r>
          </a:p>
          <a:p>
            <a:pPr eaLnBrk="1" hangingPunct="1"/>
            <a:r>
              <a:rPr lang="en-US" dirty="0" smtClean="0">
                <a:ea typeface="ＭＳ Ｐゴシック" pitchFamily="12" charset="-128"/>
              </a:rPr>
              <a:t>Include name, contact info, position title, &amp; relationship to you if needed</a:t>
            </a:r>
          </a:p>
          <a:p>
            <a:pPr eaLnBrk="1" hangingPunct="1"/>
            <a:endParaRPr lang="en-US" dirty="0" smtClean="0">
              <a:ea typeface="ＭＳ Ｐゴシック" pitchFamily="12" charset="-128"/>
            </a:endParaRPr>
          </a:p>
          <a:p>
            <a:pPr eaLnBrk="1" hangingPunct="1"/>
            <a:r>
              <a:rPr lang="en-US" dirty="0" smtClean="0">
                <a:ea typeface="ＭＳ Ｐゴシック" pitchFamily="12" charset="-128"/>
              </a:rPr>
              <a:t>ASK PERMISSION FIRST</a:t>
            </a:r>
          </a:p>
          <a:p>
            <a:pPr lvl="1" eaLnBrk="1" hangingPunct="1"/>
            <a:r>
              <a:rPr lang="en-US" dirty="0" smtClean="0">
                <a:ea typeface="ＭＳ Ｐゴシック" pitchFamily="12" charset="-128"/>
              </a:rPr>
              <a:t>Follow up thank you notes </a:t>
            </a:r>
          </a:p>
          <a:p>
            <a:pPr lvl="1" eaLnBrk="1" hangingPunct="1"/>
            <a:r>
              <a:rPr lang="en-US" dirty="0" smtClean="0">
                <a:ea typeface="ＭＳ Ｐゴシック" pitchFamily="12" charset="-128"/>
              </a:rPr>
              <a:t>FYI emails whenever applying somewhere new</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mn-lt"/>
              </a:rPr>
              <a:t>For emphasis: Bold, ALL CAPS , Not Recommended: </a:t>
            </a:r>
            <a:r>
              <a:rPr lang="en-US" sz="1200" i="1" dirty="0" smtClean="0">
                <a:latin typeface="+mn-lt"/>
              </a:rPr>
              <a:t>Italics, </a:t>
            </a:r>
            <a:r>
              <a:rPr lang="en-US" sz="1200" u="sng" dirty="0" smtClean="0">
                <a:latin typeface="+mn-lt"/>
              </a:rPr>
              <a:t>Underlined</a:t>
            </a:r>
            <a:endParaRPr lang="en-US" sz="1200" u="sng" dirty="0">
              <a:latin typeface="+mn-lt"/>
            </a:endParaRPr>
          </a:p>
        </p:txBody>
      </p:sp>
      <p:sp>
        <p:nvSpPr>
          <p:cNvPr id="4" name="Slide Number Placeholder 3"/>
          <p:cNvSpPr>
            <a:spLocks noGrp="1"/>
          </p:cNvSpPr>
          <p:nvPr>
            <p:ph type="sldNum" sz="quarter" idx="10"/>
          </p:nvPr>
        </p:nvSpPr>
        <p:spPr/>
        <p:txBody>
          <a:bodyPr/>
          <a:lstStyle/>
          <a:p>
            <a:fld id="{A707441B-D626-4A9F-B4D1-AE55F4310D20}"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Resume Critique</a:t>
            </a:r>
          </a:p>
          <a:p>
            <a:pPr lvl="1" eaLnBrk="1" hangingPunct="1"/>
            <a:r>
              <a:rPr lang="en-US" dirty="0" smtClean="0"/>
              <a:t>Pair up</a:t>
            </a:r>
          </a:p>
          <a:p>
            <a:pPr lvl="1" eaLnBrk="1" hangingPunct="1"/>
            <a:r>
              <a:rPr lang="en-US" dirty="0" smtClean="0"/>
              <a:t>Where has this resume gone wrong?</a:t>
            </a:r>
          </a:p>
          <a:p>
            <a:pPr lvl="1" eaLnBrk="1" hangingPunct="1"/>
            <a:r>
              <a:rPr lang="en-US" dirty="0" smtClean="0"/>
              <a:t>Note what you would do to correct and/or improve each mistake</a:t>
            </a:r>
          </a:p>
          <a:p>
            <a:pPr lvl="1" eaLnBrk="1" hangingPunct="1"/>
            <a:r>
              <a:rPr lang="en-US" dirty="0" smtClean="0"/>
              <a:t>Regroup!</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Personalize!!!</a:t>
            </a:r>
          </a:p>
          <a:p>
            <a:r>
              <a:rPr lang="en-US" dirty="0" smtClean="0"/>
              <a:t>1</a:t>
            </a:r>
            <a:r>
              <a:rPr lang="en-US" baseline="30000" dirty="0" smtClean="0"/>
              <a:t>st</a:t>
            </a:r>
            <a:r>
              <a:rPr lang="en-US" baseline="0" dirty="0" smtClean="0"/>
              <a:t> paragraph – Why are you writing? What do you want?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a:t>
            </a:r>
            <a:r>
              <a:rPr lang="en-US" baseline="30000" dirty="0" smtClean="0"/>
              <a:t>rd</a:t>
            </a:r>
            <a:r>
              <a:rPr lang="en-US" baseline="0" dirty="0" smtClean="0"/>
              <a:t> paragraph – What do you know about organization and how will you contribute?</a:t>
            </a:r>
          </a:p>
          <a:p>
            <a:r>
              <a:rPr lang="en-US" baseline="0" dirty="0" smtClean="0"/>
              <a:t>3</a:t>
            </a:r>
            <a:r>
              <a:rPr lang="en-US" baseline="30000" dirty="0" smtClean="0"/>
              <a:t>nd</a:t>
            </a:r>
            <a:r>
              <a:rPr lang="en-US" baseline="0" dirty="0" smtClean="0"/>
              <a:t> paragraph – 3 best selling points</a:t>
            </a:r>
          </a:p>
          <a:p>
            <a:r>
              <a:rPr lang="en-US" baseline="0" dirty="0" smtClean="0"/>
              <a:t>4</a:t>
            </a:r>
            <a:r>
              <a:rPr lang="en-US" baseline="30000" dirty="0" smtClean="0"/>
              <a:t>th</a:t>
            </a:r>
            <a:r>
              <a:rPr lang="en-US" baseline="0" dirty="0" smtClean="0"/>
              <a:t> paragraph – Closing</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Give yourself credit for the experiences you’ve had!  </a:t>
            </a:r>
          </a:p>
          <a:p>
            <a:pPr eaLnBrk="1" hangingPunct="1"/>
            <a:r>
              <a:rPr lang="en-US" dirty="0" smtClean="0"/>
              <a:t>BE HONEST!</a:t>
            </a:r>
          </a:p>
          <a:p>
            <a:pPr eaLnBrk="1" hangingPunct="1"/>
            <a:r>
              <a:rPr lang="en-US" dirty="0" smtClean="0"/>
              <a:t>Be prepared to elaborate on resume points in an interview </a:t>
            </a:r>
          </a:p>
          <a:p>
            <a:pPr eaLnBrk="1" hangingPunct="1"/>
            <a:r>
              <a:rPr lang="en-US" smtClean="0"/>
              <a:t>Get a 2</a:t>
            </a:r>
            <a:r>
              <a:rPr lang="en-US" baseline="30000" smtClean="0"/>
              <a:t>nd</a:t>
            </a:r>
            <a:r>
              <a:rPr lang="en-US" smtClean="0"/>
              <a:t>, 3</a:t>
            </a:r>
            <a:r>
              <a:rPr lang="en-US" baseline="30000" smtClean="0"/>
              <a:t>rd</a:t>
            </a:r>
            <a:r>
              <a:rPr lang="en-US" smtClean="0"/>
              <a:t>, or even 4</a:t>
            </a:r>
            <a:r>
              <a:rPr lang="en-US" baseline="30000" smtClean="0"/>
              <a:t>th</a:t>
            </a:r>
            <a:r>
              <a:rPr lang="en-US" smtClean="0"/>
              <a:t> opinion</a:t>
            </a:r>
          </a:p>
          <a:p>
            <a:endParaRPr lang="en-US"/>
          </a:p>
        </p:txBody>
      </p:sp>
      <p:sp>
        <p:nvSpPr>
          <p:cNvPr id="4" name="Slide Number Placeholder 3"/>
          <p:cNvSpPr>
            <a:spLocks noGrp="1"/>
          </p:cNvSpPr>
          <p:nvPr>
            <p:ph type="sldNum" sz="quarter" idx="10"/>
          </p:nvPr>
        </p:nvSpPr>
        <p:spPr/>
        <p:txBody>
          <a:bodyPr/>
          <a:lstStyle/>
          <a:p>
            <a:fld id="{A707441B-D626-4A9F-B4D1-AE55F4310D20}"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What goes on a resume?</a:t>
            </a:r>
          </a:p>
          <a:p>
            <a:pPr>
              <a:spcBef>
                <a:spcPct val="0"/>
              </a:spcBef>
              <a:buFontTx/>
              <a:buChar char="-"/>
            </a:pPr>
            <a:r>
              <a:rPr lang="en-US" dirty="0" smtClean="0"/>
              <a:t>General Categories of information</a:t>
            </a:r>
          </a:p>
          <a:p>
            <a:pPr>
              <a:spcBef>
                <a:spcPct val="0"/>
              </a:spcBef>
              <a:buFontTx/>
              <a:buChar char="-"/>
            </a:pPr>
            <a:r>
              <a:rPr lang="en-US" dirty="0" smtClean="0"/>
              <a:t>May vary depending on your field or position being applied for</a:t>
            </a:r>
          </a:p>
          <a:p>
            <a:pPr>
              <a:spcBef>
                <a:spcPct val="0"/>
              </a:spcBef>
              <a:buFontTx/>
              <a:buChar char="-"/>
            </a:pPr>
            <a:endParaRPr lang="en-US" dirty="0" smtClean="0"/>
          </a:p>
          <a:p>
            <a:pPr>
              <a:spcBef>
                <a:spcPct val="0"/>
              </a:spcBef>
              <a:buFontTx/>
              <a:buChar char="-"/>
            </a:pPr>
            <a:r>
              <a:rPr lang="en-US" dirty="0" smtClean="0"/>
              <a:t>References: Typically not included with a resume, more info to follow later</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Your contact information provides information for an potential employer to get in touch with you</a:t>
            </a:r>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An objective lets the reader know what type of position you are looking for and in what field</a:t>
            </a:r>
          </a:p>
          <a:p>
            <a:r>
              <a:rPr lang="en-US" sz="1200" dirty="0" smtClean="0"/>
              <a:t>No more than 2 lines</a:t>
            </a:r>
          </a:p>
          <a:p>
            <a:r>
              <a:rPr lang="en-US" sz="1200" dirty="0" smtClean="0"/>
              <a:t>Is an objective always</a:t>
            </a:r>
            <a:r>
              <a:rPr lang="en-US" sz="1200" baseline="0" dirty="0" smtClean="0"/>
              <a:t> needed?</a:t>
            </a:r>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to keep GPA on or take off</a:t>
            </a:r>
          </a:p>
          <a:p>
            <a:r>
              <a:rPr lang="en-US" dirty="0" smtClean="0"/>
              <a:t>High School</a:t>
            </a:r>
            <a:r>
              <a:rPr lang="en-US" baseline="0" dirty="0" smtClean="0"/>
              <a:t> Info needed?</a:t>
            </a:r>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2400" b="1" dirty="0" smtClean="0"/>
              <a:t>Related and/or unrelated to goals </a:t>
            </a:r>
          </a:p>
          <a:p>
            <a:pPr eaLnBrk="1" hangingPunct="1"/>
            <a:r>
              <a:rPr lang="en-US" sz="2400" b="1" dirty="0" smtClean="0"/>
              <a:t>Paid and/or unpaid</a:t>
            </a:r>
          </a:p>
          <a:p>
            <a:pPr eaLnBrk="1" hangingPunct="1"/>
            <a:r>
              <a:rPr lang="en-US" sz="2400" b="1" dirty="0" smtClean="0"/>
              <a:t>Categorize headings</a:t>
            </a:r>
          </a:p>
          <a:p>
            <a:pPr lvl="1" eaLnBrk="1" hangingPunct="1"/>
            <a:r>
              <a:rPr lang="en-US" dirty="0" smtClean="0"/>
              <a:t>Internship Experience</a:t>
            </a:r>
          </a:p>
          <a:p>
            <a:pPr lvl="1" eaLnBrk="1" hangingPunct="1"/>
            <a:r>
              <a:rPr lang="en-US" dirty="0" smtClean="0"/>
              <a:t>Related Experience - may have more than one heading</a:t>
            </a:r>
          </a:p>
          <a:p>
            <a:pPr lvl="1" eaLnBrk="1" hangingPunct="1"/>
            <a:r>
              <a:rPr lang="en-US" dirty="0" smtClean="0"/>
              <a:t>Work Experience/Employment:</a:t>
            </a:r>
            <a:r>
              <a:rPr lang="en-US" baseline="0" dirty="0" smtClean="0"/>
              <a:t> </a:t>
            </a:r>
            <a:r>
              <a:rPr lang="en-US" sz="2000" dirty="0" smtClean="0"/>
              <a:t>only list paid experience</a:t>
            </a:r>
          </a:p>
          <a:p>
            <a:pPr eaLnBrk="1" hangingPunct="1"/>
            <a:r>
              <a:rPr lang="en-US" dirty="0" smtClean="0"/>
              <a:t>For every experience listed, include</a:t>
            </a:r>
          </a:p>
          <a:p>
            <a:pPr lvl="1" eaLnBrk="1" hangingPunct="1"/>
            <a:r>
              <a:rPr lang="en-US" dirty="0" smtClean="0"/>
              <a:t>Business/organization name</a:t>
            </a:r>
          </a:p>
          <a:p>
            <a:pPr lvl="1" eaLnBrk="1" hangingPunct="1"/>
            <a:r>
              <a:rPr lang="en-US" dirty="0" smtClean="0"/>
              <a:t>Your position title</a:t>
            </a:r>
          </a:p>
          <a:p>
            <a:pPr lvl="1" eaLnBrk="1" hangingPunct="1"/>
            <a:r>
              <a:rPr lang="en-US" dirty="0" smtClean="0"/>
              <a:t>Location – City and State</a:t>
            </a:r>
          </a:p>
          <a:p>
            <a:pPr lvl="1" eaLnBrk="1" hangingPunct="1"/>
            <a:r>
              <a:rPr lang="en-US" dirty="0" smtClean="0"/>
              <a:t>Dates of employment</a:t>
            </a:r>
          </a:p>
          <a:p>
            <a:pPr lvl="1" eaLnBrk="1" hangingPunct="1">
              <a:buFont typeface="Wingdings" pitchFamily="2" charset="2"/>
              <a:buNone/>
            </a:pPr>
            <a:endParaRPr lang="en-US" dirty="0" smtClean="0"/>
          </a:p>
          <a:p>
            <a:pPr lvl="1" eaLnBrk="1" hangingPunct="1"/>
            <a:r>
              <a:rPr lang="en-US" dirty="0" smtClean="0"/>
              <a:t>Your key accomplishments</a:t>
            </a:r>
          </a:p>
          <a:p>
            <a:pPr lvl="2" eaLnBrk="1" hangingPunct="1"/>
            <a:r>
              <a:rPr lang="en-US" dirty="0" smtClean="0"/>
              <a:t>3 to 5 points </a:t>
            </a:r>
          </a:p>
          <a:p>
            <a:pPr lvl="2" eaLnBrk="1" hangingPunct="1"/>
            <a:r>
              <a:rPr lang="en-US" dirty="0" smtClean="0"/>
              <a:t>Try to limit to 2 lines each</a:t>
            </a:r>
          </a:p>
          <a:p>
            <a:pPr lvl="2" eaLnBrk="1" hangingPunct="1"/>
            <a:r>
              <a:rPr lang="en-US" dirty="0" smtClean="0"/>
              <a:t>Action verbs</a:t>
            </a:r>
          </a:p>
          <a:p>
            <a:pPr lvl="1" eaLnBrk="1" hangingPunct="1"/>
            <a:endParaRPr lang="en-US" sz="2000" dirty="0" smtClean="0"/>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chemeClr val="accent1"/>
                </a:solidFill>
              </a:rPr>
              <a:t>An effective experience section highlights skills most related to the position you are seeking</a:t>
            </a:r>
          </a:p>
          <a:p>
            <a:pPr eaLnBrk="1" hangingPunct="1"/>
            <a:r>
              <a:rPr lang="en-US" dirty="0" smtClean="0"/>
              <a:t>What skills you have gained and how do they related to the position you are seeking?</a:t>
            </a:r>
          </a:p>
          <a:p>
            <a:pPr eaLnBrk="1" hangingPunct="1"/>
            <a:endParaRPr lang="en-US" dirty="0" smtClean="0"/>
          </a:p>
          <a:p>
            <a:pPr eaLnBrk="1" hangingPunct="1"/>
            <a:r>
              <a:rPr lang="en-US" dirty="0" smtClean="0"/>
              <a:t>What is the context of where you used those skills?</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 you’ve written your experiences, grouping your experiences using different headings can help a reader scan your resume quickly </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Starting your bulleted sentences with bullet points</a:t>
            </a:r>
          </a:p>
          <a:p>
            <a:pPr>
              <a:spcBef>
                <a:spcPct val="0"/>
              </a:spcBef>
            </a:pPr>
            <a:endParaRPr lang="en-US" dirty="0" smtClean="0"/>
          </a:p>
          <a:p>
            <a:pPr>
              <a:spcBef>
                <a:spcPct val="0"/>
              </a:spcBef>
            </a:pPr>
            <a:endParaRPr lang="en-US" dirty="0" smtClean="0"/>
          </a:p>
          <a:p>
            <a:pPr>
              <a:spcBef>
                <a:spcPct val="0"/>
              </a:spcBef>
            </a:pPr>
            <a:r>
              <a:rPr lang="en-US" dirty="0" smtClean="0"/>
              <a:t>Use these action verbs to write bulleted statements describing your experiences, not sentences or </a:t>
            </a:r>
            <a:r>
              <a:rPr lang="en-US" dirty="0" err="1" smtClean="0"/>
              <a:t>pargraphs</a:t>
            </a:r>
            <a:r>
              <a:rPr lang="en-US" dirty="0" smtClean="0"/>
              <a:t> – remember it should be very easy to read/scan</a:t>
            </a:r>
          </a:p>
          <a:p>
            <a:pPr>
              <a:spcBef>
                <a:spcPct val="0"/>
              </a:spcBef>
            </a:pPr>
            <a:endParaRPr lang="en-US" dirty="0" smtClean="0"/>
          </a:p>
          <a:p>
            <a:pPr>
              <a:spcBef>
                <a:spcPct val="0"/>
              </a:spcBef>
            </a:pPr>
            <a:r>
              <a:rPr lang="en-US" dirty="0" smtClean="0"/>
              <a:t>Trouble coming up with what to write? Ask yourself: for what purpose did you do this thing, how did you do this thing, with whom, what were the results, what tasks/skills were involved?</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990600" y="3200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17D8653-B0A1-4F86-BCCF-01D9A713C5EA}"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409009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7724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52400" y="1371601"/>
            <a:ext cx="77724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17D8653-B0A1-4F86-BCCF-01D9A713C5EA}"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334493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1"/>
            <a:ext cx="3276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038600" y="1371601"/>
            <a:ext cx="3276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p>
            <a:fld id="{B17D8653-B0A1-4F86-BCCF-01D9A713C5EA}"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426424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27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038601" y="1535113"/>
            <a:ext cx="327659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B17D8653-B0A1-4F86-BCCF-01D9A713C5EA}" type="datetimeFigureOut">
              <a:rPr lang="en-US" smtClean="0"/>
              <a:pPr/>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271D0-46CC-45B6-9D83-2DBA994F27F5}" type="slidenum">
              <a:rPr lang="en-US" smtClean="0"/>
              <a:pPr/>
              <a:t>‹#›</a:t>
            </a:fld>
            <a:endParaRPr lang="en-US"/>
          </a:p>
        </p:txBody>
      </p:sp>
      <p:sp>
        <p:nvSpPr>
          <p:cNvPr id="10" name="Content Placeholder 2"/>
          <p:cNvSpPr>
            <a:spLocks noGrp="1"/>
          </p:cNvSpPr>
          <p:nvPr>
            <p:ph sz="half" idx="13"/>
          </p:nvPr>
        </p:nvSpPr>
        <p:spPr>
          <a:xfrm>
            <a:off x="685800" y="2209800"/>
            <a:ext cx="32766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Content Placeholder 3"/>
          <p:cNvSpPr>
            <a:spLocks noGrp="1"/>
          </p:cNvSpPr>
          <p:nvPr>
            <p:ph sz="half" idx="2"/>
          </p:nvPr>
        </p:nvSpPr>
        <p:spPr>
          <a:xfrm>
            <a:off x="4038600" y="2209800"/>
            <a:ext cx="32766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41766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7D8653-B0A1-4F86-BCCF-01D9A713C5EA}" type="datetimeFigureOut">
              <a:rPr lang="en-US" smtClean="0"/>
              <a:pPr/>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182913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D8653-B0A1-4F86-BCCF-01D9A713C5EA}" type="datetimeFigureOut">
              <a:rPr lang="en-US" smtClean="0"/>
              <a:pPr/>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3830899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17D8653-B0A1-4F86-BCCF-01D9A713C5EA}"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127542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52400"/>
            <a:ext cx="7696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1371601"/>
            <a:ext cx="76962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D8653-B0A1-4F86-BCCF-01D9A713C5EA}" type="datetimeFigureOut">
              <a:rPr lang="en-US" smtClean="0"/>
              <a:pPr/>
              <a:t>9/27/2016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271D0-46CC-45B6-9D83-2DBA994F27F5}" type="slidenum">
              <a:rPr lang="en-US" smtClean="0"/>
              <a:pPr/>
              <a:t>‹#›</a:t>
            </a:fld>
            <a:endParaRPr lang="en-US"/>
          </a:p>
        </p:txBody>
      </p:sp>
    </p:spTree>
    <p:extLst>
      <p:ext uri="{BB962C8B-B14F-4D97-AF65-F5344CB8AC3E}">
        <p14:creationId xmlns:p14="http://schemas.microsoft.com/office/powerpoint/2010/main" val="3159752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Lst>
  <p:txStyles>
    <p:titleStyle>
      <a:lvl1pPr algn="ctr" defTabSz="914400" rtl="0" eaLnBrk="1" latinLnBrk="0" hangingPunct="1">
        <a:spcBef>
          <a:spcPct val="0"/>
        </a:spcBef>
        <a:buNone/>
        <a:defRPr sz="3700" kern="1200">
          <a:solidFill>
            <a:schemeClr val="tx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mailto:Abc123@psu.edu"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mailto:Aaa000@psu.edu"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mailto:girlygurl@hotmail.com"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3.jpe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Anita.job@psu.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7772400" cy="1470025"/>
          </a:xfrm>
        </p:spPr>
        <p:txBody>
          <a:bodyPr/>
          <a:lstStyle/>
          <a:p>
            <a:r>
              <a:rPr lang="en-US" dirty="0" smtClean="0">
                <a:latin typeface="Trajan Pro" pitchFamily="18" charset="0"/>
              </a:rPr>
              <a:t>The Professional Resume</a:t>
            </a:r>
            <a:endParaRPr lang="en-US" dirty="0">
              <a:latin typeface="Trajan Pro" pitchFamily="18" charset="0"/>
            </a:endParaRPr>
          </a:p>
        </p:txBody>
      </p:sp>
      <p:sp>
        <p:nvSpPr>
          <p:cNvPr id="3" name="Subtitle 2"/>
          <p:cNvSpPr>
            <a:spLocks noGrp="1"/>
          </p:cNvSpPr>
          <p:nvPr>
            <p:ph type="subTitle" idx="1"/>
          </p:nvPr>
        </p:nvSpPr>
        <p:spPr>
          <a:xfrm>
            <a:off x="990600" y="4800600"/>
            <a:ext cx="6400800" cy="914400"/>
          </a:xfrm>
        </p:spPr>
        <p:txBody>
          <a:bodyPr/>
          <a:lstStyle/>
          <a:p>
            <a:r>
              <a:rPr lang="en-US" dirty="0" smtClean="0">
                <a:latin typeface="Trajan Pro" pitchFamily="18" charset="0"/>
              </a:rPr>
              <a:t>For Technical Majors</a:t>
            </a:r>
            <a:endParaRPr lang="en-US" dirty="0">
              <a:latin typeface="Trajan Pro" pitchFamily="18" charset="0"/>
            </a:endParaRPr>
          </a:p>
        </p:txBody>
      </p:sp>
      <p:pic>
        <p:nvPicPr>
          <p:cNvPr id="1026" name="Picture 2" descr="http://www.lahc.edu/studentservices/careerguidance/images/resume.jpg"/>
          <p:cNvPicPr>
            <a:picLocks noChangeAspect="1" noChangeArrowheads="1"/>
          </p:cNvPicPr>
          <p:nvPr/>
        </p:nvPicPr>
        <p:blipFill>
          <a:blip r:embed="rId2" cstate="print"/>
          <a:srcRect/>
          <a:stretch>
            <a:fillRect/>
          </a:stretch>
        </p:blipFill>
        <p:spPr bwMode="auto">
          <a:xfrm>
            <a:off x="2819400" y="1295400"/>
            <a:ext cx="2984947" cy="33909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Trajan Pro" pitchFamily="18" charset="0"/>
              </a:rPr>
              <a:t>Valued Experiences by Employers:</a:t>
            </a:r>
            <a:endParaRPr lang="en-US" u="sng" dirty="0">
              <a:latin typeface="Trajan Pro" pitchFamily="18" charset="0"/>
            </a:endParaRPr>
          </a:p>
        </p:txBody>
      </p:sp>
      <p:graphicFrame>
        <p:nvGraphicFramePr>
          <p:cNvPr id="4" name="Content Placeholder 3"/>
          <p:cNvGraphicFramePr>
            <a:graphicFrameLocks noGrp="1"/>
          </p:cNvGraphicFramePr>
          <p:nvPr>
            <p:ph idx="1"/>
          </p:nvPr>
        </p:nvGraphicFramePr>
        <p:xfrm>
          <a:off x="152400" y="990600"/>
          <a:ext cx="807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914400"/>
          </a:xfrm>
        </p:spPr>
        <p:txBody>
          <a:bodyPr/>
          <a:lstStyle/>
          <a:p>
            <a:r>
              <a:rPr lang="en-US" u="sng" dirty="0" smtClean="0">
                <a:latin typeface="Trajan Pro" pitchFamily="18" charset="0"/>
              </a:rPr>
              <a:t>Experience Section</a:t>
            </a:r>
            <a:endParaRPr lang="en-US" u="sng" dirty="0">
              <a:latin typeface="Trajan Pro" pitchFamily="18" charset="0"/>
            </a:endParaRPr>
          </a:p>
        </p:txBody>
      </p:sp>
      <p:graphicFrame>
        <p:nvGraphicFramePr>
          <p:cNvPr id="4" name="Content Placeholder 3"/>
          <p:cNvGraphicFramePr>
            <a:graphicFrameLocks noGrp="1"/>
          </p:cNvGraphicFramePr>
          <p:nvPr>
            <p:ph idx="1"/>
          </p:nvPr>
        </p:nvGraphicFramePr>
        <p:xfrm>
          <a:off x="0" y="1066800"/>
          <a:ext cx="8686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u="sng" dirty="0" smtClean="0">
                <a:latin typeface="Trajan Pro" pitchFamily="18" charset="0"/>
              </a:rPr>
              <a:t>Highlighting your Experiences</a:t>
            </a:r>
            <a:endParaRPr lang="en-US" u="sng" dirty="0">
              <a:latin typeface="Trajan Pro" pitchFamily="18" charset="0"/>
            </a:endParaRPr>
          </a:p>
        </p:txBody>
      </p:sp>
      <p:graphicFrame>
        <p:nvGraphicFramePr>
          <p:cNvPr id="4" name="Content Placeholder 3"/>
          <p:cNvGraphicFramePr>
            <a:graphicFrameLocks noGrp="1"/>
          </p:cNvGraphicFramePr>
          <p:nvPr>
            <p:ph idx="1"/>
          </p:nvPr>
        </p:nvGraphicFramePr>
        <p:xfrm>
          <a:off x="152400" y="1143000"/>
          <a:ext cx="8153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rajan Pro" pitchFamily="18" charset="0"/>
              </a:rPr>
              <a:t>Headings for the Education Section</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1295400"/>
          <a:ext cx="79248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077200" cy="762000"/>
          </a:xfrm>
        </p:spPr>
        <p:txBody>
          <a:bodyPr/>
          <a:lstStyle/>
          <a:p>
            <a:r>
              <a:rPr lang="en-US" dirty="0" smtClean="0">
                <a:latin typeface="Trajan Pro" pitchFamily="18" charset="0"/>
              </a:rPr>
              <a:t>Skills Desired by Employers</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990600"/>
          <a:ext cx="8001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00200" y="533400"/>
          <a:ext cx="53340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304800"/>
          <a:ext cx="8077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153400" cy="533400"/>
          </a:xfrm>
        </p:spPr>
        <p:txBody>
          <a:bodyPr>
            <a:normAutofit fontScale="90000"/>
          </a:bodyPr>
          <a:lstStyle/>
          <a:p>
            <a:r>
              <a:rPr lang="en-US" dirty="0" smtClean="0">
                <a:latin typeface="Trajan Pro" pitchFamily="18" charset="0"/>
              </a:rPr>
              <a:t>Sample Experience Section:</a:t>
            </a:r>
            <a:endParaRPr lang="en-US" dirty="0">
              <a:latin typeface="Trajan Pro" pitchFamily="18" charset="0"/>
            </a:endParaRPr>
          </a:p>
        </p:txBody>
      </p:sp>
      <p:sp>
        <p:nvSpPr>
          <p:cNvPr id="4" name="TextBox 3"/>
          <p:cNvSpPr txBox="1"/>
          <p:nvPr/>
        </p:nvSpPr>
        <p:spPr>
          <a:xfrm>
            <a:off x="228600" y="609600"/>
            <a:ext cx="7848600" cy="507831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38100">
            <a:solidFill>
              <a:schemeClr val="tx1"/>
            </a:solidFill>
          </a:ln>
        </p:spPr>
        <p:txBody>
          <a:bodyPr wrap="square" rtlCol="0">
            <a:spAutoFit/>
          </a:bodyPr>
          <a:lstStyle/>
          <a:p>
            <a:r>
              <a:rPr lang="en-US" b="1" dirty="0" smtClean="0">
                <a:latin typeface="Times New Roman" pitchFamily="18" charset="0"/>
                <a:cs typeface="Times New Roman" pitchFamily="18" charset="0"/>
              </a:rPr>
              <a:t>RELATED EXPERIENCE</a:t>
            </a:r>
          </a:p>
          <a:p>
            <a:r>
              <a:rPr lang="en-US" b="1" dirty="0" smtClean="0">
                <a:latin typeface="Times New Roman" pitchFamily="18" charset="0"/>
                <a:cs typeface="Times New Roman" pitchFamily="18" charset="0"/>
              </a:rPr>
              <a:t>Manufacturing Process In-Class Project</a:t>
            </a:r>
            <a:r>
              <a:rPr lang="en-US" dirty="0" smtClean="0">
                <a:latin typeface="Times New Roman" pitchFamily="18" charset="0"/>
                <a:cs typeface="Times New Roman" pitchFamily="18" charset="0"/>
              </a:rPr>
              <a:t>			  Spring 20__ </a:t>
            </a:r>
          </a:p>
          <a:p>
            <a:r>
              <a:rPr lang="en-US" dirty="0" smtClean="0">
                <a:latin typeface="Times New Roman" pitchFamily="18" charset="0"/>
                <a:cs typeface="Times New Roman" pitchFamily="18" charset="0"/>
              </a:rPr>
              <a:t>Sponsored by Company X Consumer Products</a:t>
            </a:r>
          </a:p>
          <a:p>
            <a:pPr>
              <a:buFont typeface="Arial" pitchFamily="34" charset="0"/>
              <a:buChar char="•"/>
            </a:pPr>
            <a:r>
              <a:rPr lang="en-US" dirty="0" smtClean="0">
                <a:latin typeface="Times New Roman" pitchFamily="18" charset="0"/>
                <a:cs typeface="Times New Roman" pitchFamily="18" charset="0"/>
              </a:rPr>
              <a:t>Implemented Statistical Process Control into manufacturing process</a:t>
            </a:r>
          </a:p>
          <a:p>
            <a:pPr>
              <a:buFont typeface="Arial" pitchFamily="34" charset="0"/>
              <a:buChar char="•"/>
            </a:pPr>
            <a:r>
              <a:rPr lang="en-US" dirty="0" smtClean="0">
                <a:latin typeface="Times New Roman" pitchFamily="18" charset="0"/>
                <a:cs typeface="Times New Roman" pitchFamily="18" charset="0"/>
              </a:rPr>
              <a:t>Responsible for trouble shooting in the processing and packaging of over-the-counter pharmaceuticals</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LEADERSHIP EXPERIENCE</a:t>
            </a:r>
          </a:p>
          <a:p>
            <a:r>
              <a:rPr lang="en-US" b="1" dirty="0" smtClean="0">
                <a:latin typeface="Times New Roman" pitchFamily="18" charset="0"/>
                <a:cs typeface="Times New Roman" pitchFamily="18" charset="0"/>
              </a:rPr>
              <a:t>Penn State Dance </a:t>
            </a:r>
            <a:r>
              <a:rPr lang="en-US" b="1" dirty="0" err="1" smtClean="0">
                <a:latin typeface="Times New Roman" pitchFamily="18" charset="0"/>
                <a:cs typeface="Times New Roman" pitchFamily="18" charset="0"/>
              </a:rPr>
              <a:t>MaraTHON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University Park, PA	         Fall 20__-Present</a:t>
            </a:r>
          </a:p>
          <a:p>
            <a:r>
              <a:rPr lang="en-US" dirty="0" smtClean="0">
                <a:latin typeface="Times New Roman" pitchFamily="18" charset="0"/>
                <a:cs typeface="Times New Roman" pitchFamily="18" charset="0"/>
              </a:rPr>
              <a:t>Morale Captain</a:t>
            </a:r>
          </a:p>
          <a:p>
            <a:pPr>
              <a:buFont typeface="Arial" pitchFamily="34" charset="0"/>
              <a:buChar char="•"/>
            </a:pPr>
            <a:r>
              <a:rPr lang="en-US" dirty="0" smtClean="0">
                <a:latin typeface="Times New Roman" pitchFamily="18" charset="0"/>
                <a:cs typeface="Times New Roman" pitchFamily="18" charset="0"/>
              </a:rPr>
              <a:t>Motivated morale team members </a:t>
            </a:r>
          </a:p>
          <a:p>
            <a:pPr>
              <a:buFont typeface="Arial" pitchFamily="34" charset="0"/>
              <a:buChar char="•"/>
            </a:pPr>
            <a:r>
              <a:rPr lang="en-US" dirty="0" smtClean="0">
                <a:latin typeface="Times New Roman" pitchFamily="18" charset="0"/>
                <a:cs typeface="Times New Roman" pitchFamily="18" charset="0"/>
              </a:rPr>
              <a:t>Facilitated weekly meetings</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ACTIVITIES</a:t>
            </a:r>
          </a:p>
          <a:p>
            <a:r>
              <a:rPr lang="en-US" dirty="0" smtClean="0">
                <a:latin typeface="Times New Roman" pitchFamily="18" charset="0"/>
                <a:cs typeface="Times New Roman" pitchFamily="18" charset="0"/>
              </a:rPr>
              <a:t>Women in Engineering</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GENERAL WORK EXPERIENCE</a:t>
            </a:r>
          </a:p>
          <a:p>
            <a:r>
              <a:rPr lang="en-US" dirty="0" err="1" smtClean="0">
                <a:latin typeface="Times New Roman" pitchFamily="18" charset="0"/>
                <a:cs typeface="Times New Roman" pitchFamily="18" charset="0"/>
              </a:rPr>
              <a:t>Wegmans</a:t>
            </a:r>
            <a:r>
              <a:rPr lang="en-US" dirty="0" smtClean="0">
                <a:latin typeface="Times New Roman" pitchFamily="18" charset="0"/>
                <a:cs typeface="Times New Roman" pitchFamily="18" charset="0"/>
              </a:rPr>
              <a:t> Groceries, State College, PA			            Fall___-Present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772400" cy="1143000"/>
          </a:xfrm>
        </p:spPr>
        <p:txBody>
          <a:bodyPr/>
          <a:lstStyle/>
          <a:p>
            <a:r>
              <a:rPr lang="en-US" u="sng" dirty="0" smtClean="0">
                <a:latin typeface="Trajan Pro" pitchFamily="18" charset="0"/>
              </a:rPr>
              <a:t>Skills Section</a:t>
            </a:r>
            <a:endParaRPr lang="en-US" u="sng" dirty="0">
              <a:latin typeface="Trajan Pro" pitchFamily="18" charset="0"/>
            </a:endParaRPr>
          </a:p>
        </p:txBody>
      </p:sp>
      <p:graphicFrame>
        <p:nvGraphicFramePr>
          <p:cNvPr id="4" name="Content Placeholder 3"/>
          <p:cNvGraphicFramePr>
            <a:graphicFrameLocks noGrp="1"/>
          </p:cNvGraphicFramePr>
          <p:nvPr>
            <p:ph idx="1"/>
          </p:nvPr>
        </p:nvGraphicFramePr>
        <p:xfrm>
          <a:off x="228600" y="1143000"/>
          <a:ext cx="8001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83058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Overview</a:t>
            </a:r>
            <a:endParaRPr lang="en-US" dirty="0">
              <a:latin typeface="Trajan Pro" pitchFamily="18" charset="0"/>
            </a:endParaRPr>
          </a:p>
        </p:txBody>
      </p:sp>
      <p:graphicFrame>
        <p:nvGraphicFramePr>
          <p:cNvPr id="6" name="Content Placeholder 5"/>
          <p:cNvGraphicFramePr>
            <a:graphicFrameLocks noGrp="1"/>
          </p:cNvGraphicFramePr>
          <p:nvPr>
            <p:ph idx="1"/>
          </p:nvPr>
        </p:nvGraphicFramePr>
        <p:xfrm>
          <a:off x="152400" y="1371600"/>
          <a:ext cx="7772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7772400" cy="1143000"/>
          </a:xfrm>
        </p:spPr>
        <p:txBody>
          <a:bodyPr>
            <a:normAutofit/>
          </a:bodyPr>
          <a:lstStyle/>
          <a:p>
            <a:r>
              <a:rPr lang="en-US" dirty="0" smtClean="0">
                <a:latin typeface="Trajan Pro" pitchFamily="18" charset="0"/>
              </a:rPr>
              <a:t>References. Are they Needed?</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rajan Pro" pitchFamily="18" charset="0"/>
              </a:rPr>
              <a:t>Formats</a:t>
            </a:r>
            <a:endParaRPr lang="en-US" u="sng" dirty="0">
              <a:latin typeface="Trajan Pro" pitchFamily="18" charset="0"/>
            </a:endParaRPr>
          </a:p>
        </p:txBody>
      </p:sp>
      <p:sp>
        <p:nvSpPr>
          <p:cNvPr id="5" name="Text Box 4"/>
          <p:cNvSpPr txBox="1">
            <a:spLocks noChangeArrowheads="1"/>
          </p:cNvSpPr>
          <p:nvPr/>
        </p:nvSpPr>
        <p:spPr bwMode="auto">
          <a:xfrm>
            <a:off x="381000" y="1828800"/>
            <a:ext cx="3124200" cy="2133600"/>
          </a:xfrm>
          <a:prstGeom prst="rect">
            <a:avLst/>
          </a:prstGeom>
          <a:ln w="28575">
            <a:headEnd/>
            <a:tailEnd/>
          </a:ln>
        </p:spPr>
        <p:style>
          <a:lnRef idx="1">
            <a:schemeClr val="dk1"/>
          </a:lnRef>
          <a:fillRef idx="2">
            <a:schemeClr val="dk1"/>
          </a:fillRef>
          <a:effectRef idx="1">
            <a:schemeClr val="dk1"/>
          </a:effectRef>
          <a:fontRef idx="minor">
            <a:schemeClr val="dk1"/>
          </a:fontRef>
        </p:style>
        <p:txBody>
          <a:bodyPr/>
          <a:lstStyle/>
          <a:p>
            <a:r>
              <a:rPr lang="en-US" sz="1400" dirty="0">
                <a:solidFill>
                  <a:srgbClr val="003366"/>
                </a:solidFill>
                <a:latin typeface="Times New Roman" pitchFamily="18" charset="0"/>
                <a:cs typeface="Times New Roman" pitchFamily="18" charset="0"/>
              </a:rPr>
              <a:t>OBJECTIVE:</a:t>
            </a:r>
          </a:p>
          <a:p>
            <a:r>
              <a:rPr lang="en-US" sz="1400" dirty="0">
                <a:solidFill>
                  <a:srgbClr val="003366"/>
                </a:solidFill>
                <a:latin typeface="Times New Roman" pitchFamily="18" charset="0"/>
                <a:cs typeface="Times New Roman" pitchFamily="18" charset="0"/>
              </a:rPr>
              <a:t>        Seeking an position…</a:t>
            </a:r>
          </a:p>
          <a:p>
            <a:endParaRPr lang="en-US" sz="500" dirty="0">
              <a:solidFill>
                <a:srgbClr val="003366"/>
              </a:solidFill>
              <a:latin typeface="Times New Roman" pitchFamily="18" charset="0"/>
              <a:cs typeface="Times New Roman" pitchFamily="18" charset="0"/>
            </a:endParaRPr>
          </a:p>
          <a:p>
            <a:r>
              <a:rPr lang="en-US" sz="1400" dirty="0">
                <a:solidFill>
                  <a:srgbClr val="003366"/>
                </a:solidFill>
                <a:latin typeface="Times New Roman" pitchFamily="18" charset="0"/>
                <a:cs typeface="Times New Roman" pitchFamily="18" charset="0"/>
              </a:rPr>
              <a:t>EDUCATION:</a:t>
            </a:r>
          </a:p>
          <a:p>
            <a:r>
              <a:rPr lang="en-US" sz="1400" dirty="0">
                <a:solidFill>
                  <a:srgbClr val="003366"/>
                </a:solidFill>
                <a:latin typeface="Times New Roman" pitchFamily="18" charset="0"/>
                <a:cs typeface="Times New Roman" pitchFamily="18" charset="0"/>
              </a:rPr>
              <a:t>        Penn State University</a:t>
            </a:r>
          </a:p>
          <a:p>
            <a:r>
              <a:rPr lang="en-US" sz="1400" dirty="0">
                <a:solidFill>
                  <a:srgbClr val="003366"/>
                </a:solidFill>
                <a:latin typeface="Times New Roman" pitchFamily="18" charset="0"/>
                <a:cs typeface="Times New Roman" pitchFamily="18" charset="0"/>
              </a:rPr>
              <a:t>        B.A. Psychology</a:t>
            </a:r>
          </a:p>
          <a:p>
            <a:endParaRPr lang="en-US" sz="500" dirty="0">
              <a:solidFill>
                <a:srgbClr val="003366"/>
              </a:solidFill>
              <a:latin typeface="Times New Roman" pitchFamily="18" charset="0"/>
              <a:cs typeface="Times New Roman" pitchFamily="18" charset="0"/>
            </a:endParaRPr>
          </a:p>
          <a:p>
            <a:r>
              <a:rPr lang="en-US" sz="1400" dirty="0">
                <a:solidFill>
                  <a:srgbClr val="003366"/>
                </a:solidFill>
                <a:latin typeface="Times New Roman" pitchFamily="18" charset="0"/>
                <a:cs typeface="Times New Roman" pitchFamily="18" charset="0"/>
              </a:rPr>
              <a:t>EXPERIENCE:</a:t>
            </a:r>
          </a:p>
          <a:p>
            <a:r>
              <a:rPr lang="en-US" sz="1400" dirty="0" smtClean="0">
                <a:solidFill>
                  <a:srgbClr val="003366"/>
                </a:solidFill>
                <a:latin typeface="Times New Roman" pitchFamily="18" charset="0"/>
                <a:cs typeface="Times New Roman" pitchFamily="18" charset="0"/>
              </a:rPr>
              <a:t>        Intern</a:t>
            </a:r>
            <a:endParaRPr lang="en-US" sz="1400" dirty="0">
              <a:solidFill>
                <a:srgbClr val="003366"/>
              </a:solidFill>
              <a:latin typeface="Times New Roman" pitchFamily="18" charset="0"/>
              <a:cs typeface="Times New Roman" pitchFamily="18" charset="0"/>
            </a:endParaRPr>
          </a:p>
          <a:p>
            <a:r>
              <a:rPr lang="en-US" sz="1400" dirty="0">
                <a:solidFill>
                  <a:srgbClr val="003366"/>
                </a:solidFill>
                <a:latin typeface="+mj-lt"/>
              </a:rPr>
              <a:t>        </a:t>
            </a:r>
          </a:p>
          <a:p>
            <a:endParaRPr lang="en-US" sz="1400" dirty="0">
              <a:solidFill>
                <a:srgbClr val="003366"/>
              </a:solidFill>
              <a:latin typeface="+mj-lt"/>
            </a:endParaRPr>
          </a:p>
        </p:txBody>
      </p:sp>
      <p:sp>
        <p:nvSpPr>
          <p:cNvPr id="6" name="Text Box 6"/>
          <p:cNvSpPr txBox="1">
            <a:spLocks noChangeArrowheads="1"/>
          </p:cNvSpPr>
          <p:nvPr/>
        </p:nvSpPr>
        <p:spPr bwMode="auto">
          <a:xfrm>
            <a:off x="4572000" y="1828800"/>
            <a:ext cx="3505200" cy="2133600"/>
          </a:xfrm>
          <a:prstGeom prst="rect">
            <a:avLst/>
          </a:prstGeom>
          <a:ln w="28575">
            <a:headEnd/>
            <a:tailEnd/>
          </a:ln>
        </p:spPr>
        <p:style>
          <a:lnRef idx="1">
            <a:schemeClr val="accent2"/>
          </a:lnRef>
          <a:fillRef idx="2">
            <a:schemeClr val="accent2"/>
          </a:fillRef>
          <a:effectRef idx="1">
            <a:schemeClr val="accent2"/>
          </a:effectRef>
          <a:fontRef idx="minor">
            <a:schemeClr val="dk1"/>
          </a:fontRef>
        </p:style>
        <p:txBody>
          <a:bodyPr/>
          <a:lstStyle/>
          <a:p>
            <a:r>
              <a:rPr lang="en-US" sz="1400" dirty="0">
                <a:solidFill>
                  <a:srgbClr val="003366"/>
                </a:solidFill>
                <a:latin typeface="Times New Roman" pitchFamily="18" charset="0"/>
                <a:cs typeface="Times New Roman" pitchFamily="18" charset="0"/>
              </a:rPr>
              <a:t>OBJECTIVE:   </a:t>
            </a:r>
            <a:r>
              <a:rPr lang="en-US" sz="1400" dirty="0" smtClean="0">
                <a:solidFill>
                  <a:srgbClr val="003366"/>
                </a:solidFill>
                <a:latin typeface="Times New Roman" pitchFamily="18" charset="0"/>
                <a:cs typeface="Times New Roman" pitchFamily="18" charset="0"/>
              </a:rPr>
              <a:t>   Seeking </a:t>
            </a:r>
            <a:r>
              <a:rPr lang="en-US" sz="1400" dirty="0">
                <a:solidFill>
                  <a:srgbClr val="003366"/>
                </a:solidFill>
                <a:latin typeface="Times New Roman" pitchFamily="18" charset="0"/>
                <a:cs typeface="Times New Roman" pitchFamily="18" charset="0"/>
              </a:rPr>
              <a:t>an position…</a:t>
            </a:r>
          </a:p>
          <a:p>
            <a:r>
              <a:rPr lang="en-US" sz="500" dirty="0">
                <a:solidFill>
                  <a:srgbClr val="003366"/>
                </a:solidFill>
                <a:latin typeface="Times New Roman" pitchFamily="18" charset="0"/>
                <a:cs typeface="Times New Roman" pitchFamily="18" charset="0"/>
              </a:rPr>
              <a:t> </a:t>
            </a:r>
            <a:r>
              <a:rPr lang="en-US" sz="1400" dirty="0">
                <a:solidFill>
                  <a:srgbClr val="003366"/>
                </a:solidFill>
                <a:latin typeface="Times New Roman" pitchFamily="18" charset="0"/>
                <a:cs typeface="Times New Roman" pitchFamily="18" charset="0"/>
              </a:rPr>
              <a:t> </a:t>
            </a:r>
          </a:p>
          <a:p>
            <a:r>
              <a:rPr lang="en-US" sz="1400" dirty="0">
                <a:solidFill>
                  <a:srgbClr val="003366"/>
                </a:solidFill>
                <a:latin typeface="Times New Roman" pitchFamily="18" charset="0"/>
                <a:cs typeface="Times New Roman" pitchFamily="18" charset="0"/>
              </a:rPr>
              <a:t>EDUCATION:  </a:t>
            </a:r>
            <a:r>
              <a:rPr lang="en-US" sz="1400" dirty="0" smtClean="0">
                <a:solidFill>
                  <a:srgbClr val="003366"/>
                </a:solidFill>
                <a:latin typeface="Times New Roman" pitchFamily="18" charset="0"/>
                <a:cs typeface="Times New Roman" pitchFamily="18" charset="0"/>
              </a:rPr>
              <a:t>  Penn </a:t>
            </a:r>
            <a:r>
              <a:rPr lang="en-US" sz="1400" dirty="0">
                <a:solidFill>
                  <a:srgbClr val="003366"/>
                </a:solidFill>
                <a:latin typeface="Times New Roman" pitchFamily="18" charset="0"/>
                <a:cs typeface="Times New Roman" pitchFamily="18" charset="0"/>
              </a:rPr>
              <a:t>State University</a:t>
            </a:r>
          </a:p>
          <a:p>
            <a:r>
              <a:rPr lang="en-US" sz="1400" dirty="0">
                <a:solidFill>
                  <a:srgbClr val="003366"/>
                </a:solidFill>
                <a:latin typeface="Times New Roman" pitchFamily="18" charset="0"/>
                <a:cs typeface="Times New Roman" pitchFamily="18" charset="0"/>
              </a:rPr>
              <a:t>                     </a:t>
            </a:r>
            <a:r>
              <a:rPr lang="en-US" sz="1400" dirty="0" smtClean="0">
                <a:solidFill>
                  <a:srgbClr val="003366"/>
                </a:solidFill>
                <a:latin typeface="Times New Roman" pitchFamily="18" charset="0"/>
                <a:cs typeface="Times New Roman" pitchFamily="18" charset="0"/>
              </a:rPr>
              <a:t>       B.A</a:t>
            </a:r>
            <a:r>
              <a:rPr lang="en-US" sz="1400" dirty="0">
                <a:solidFill>
                  <a:srgbClr val="003366"/>
                </a:solidFill>
                <a:latin typeface="Times New Roman" pitchFamily="18" charset="0"/>
                <a:cs typeface="Times New Roman" pitchFamily="18" charset="0"/>
              </a:rPr>
              <a:t>. in Psychology</a:t>
            </a:r>
          </a:p>
          <a:p>
            <a:endParaRPr lang="en-US" sz="500" dirty="0">
              <a:solidFill>
                <a:srgbClr val="003366"/>
              </a:solidFill>
              <a:latin typeface="Times New Roman" pitchFamily="18" charset="0"/>
              <a:cs typeface="Times New Roman" pitchFamily="18" charset="0"/>
            </a:endParaRPr>
          </a:p>
          <a:p>
            <a:r>
              <a:rPr lang="en-US" sz="1400" dirty="0">
                <a:solidFill>
                  <a:srgbClr val="003366"/>
                </a:solidFill>
                <a:latin typeface="Times New Roman" pitchFamily="18" charset="0"/>
                <a:cs typeface="Times New Roman" pitchFamily="18" charset="0"/>
              </a:rPr>
              <a:t>EXPERIENCE: </a:t>
            </a:r>
            <a:r>
              <a:rPr lang="en-US" sz="1400" dirty="0" smtClean="0">
                <a:solidFill>
                  <a:srgbClr val="003366"/>
                </a:solidFill>
                <a:latin typeface="Times New Roman" pitchFamily="18" charset="0"/>
                <a:cs typeface="Times New Roman" pitchFamily="18" charset="0"/>
              </a:rPr>
              <a:t> Intern</a:t>
            </a:r>
            <a:endParaRPr lang="en-US" sz="1400" dirty="0">
              <a:solidFill>
                <a:srgbClr val="003366"/>
              </a:solidFill>
              <a:latin typeface="Times New Roman" pitchFamily="18" charset="0"/>
              <a:cs typeface="Times New Roman" pitchFamily="18" charset="0"/>
            </a:endParaRPr>
          </a:p>
          <a:p>
            <a:endParaRPr lang="en-US" sz="1400" dirty="0">
              <a:solidFill>
                <a:srgbClr val="003366"/>
              </a:solidFill>
              <a:latin typeface="Verdana" pitchFamily="34" charset="0"/>
            </a:endParaRPr>
          </a:p>
        </p:txBody>
      </p:sp>
      <p:sp>
        <p:nvSpPr>
          <p:cNvPr id="7" name="TextBox 6"/>
          <p:cNvSpPr txBox="1"/>
          <p:nvPr/>
        </p:nvSpPr>
        <p:spPr>
          <a:xfrm>
            <a:off x="533400" y="1295400"/>
            <a:ext cx="2971800" cy="369332"/>
          </a:xfrm>
          <a:prstGeom prst="rect">
            <a:avLst/>
          </a:prstGeom>
          <a:noFill/>
        </p:spPr>
        <p:txBody>
          <a:bodyPr wrap="square" rtlCol="0">
            <a:spAutoFit/>
          </a:bodyPr>
          <a:lstStyle/>
          <a:p>
            <a:pPr algn="ctr"/>
            <a:r>
              <a:rPr lang="en-US" u="sng" dirty="0" smtClean="0">
                <a:latin typeface="Trajan Pro" pitchFamily="18" charset="0"/>
              </a:rPr>
              <a:t>Indent</a:t>
            </a:r>
            <a:endParaRPr lang="en-US" u="sng" dirty="0">
              <a:latin typeface="Trajan Pro" pitchFamily="18" charset="0"/>
            </a:endParaRPr>
          </a:p>
        </p:txBody>
      </p:sp>
      <p:sp>
        <p:nvSpPr>
          <p:cNvPr id="8" name="TextBox 7"/>
          <p:cNvSpPr txBox="1"/>
          <p:nvPr/>
        </p:nvSpPr>
        <p:spPr>
          <a:xfrm>
            <a:off x="4648200" y="1371600"/>
            <a:ext cx="3276600" cy="369332"/>
          </a:xfrm>
          <a:prstGeom prst="rect">
            <a:avLst/>
          </a:prstGeom>
          <a:noFill/>
        </p:spPr>
        <p:txBody>
          <a:bodyPr wrap="square" rtlCol="0">
            <a:spAutoFit/>
          </a:bodyPr>
          <a:lstStyle/>
          <a:p>
            <a:pPr algn="ctr"/>
            <a:r>
              <a:rPr lang="en-US" u="sng" dirty="0" smtClean="0">
                <a:latin typeface="Trajan Pro" pitchFamily="18" charset="0"/>
              </a:rPr>
              <a:t>Table</a:t>
            </a:r>
            <a:endParaRPr lang="en-US" u="sng" dirty="0">
              <a:latin typeface="Trajan Pro" pitchFamily="18" charset="0"/>
            </a:endParaRPr>
          </a:p>
        </p:txBody>
      </p:sp>
      <p:sp>
        <p:nvSpPr>
          <p:cNvPr id="9" name="TextBox 8"/>
          <p:cNvSpPr txBox="1"/>
          <p:nvPr/>
        </p:nvSpPr>
        <p:spPr>
          <a:xfrm>
            <a:off x="533400" y="4267200"/>
            <a:ext cx="7086600" cy="1200329"/>
          </a:xfrm>
          <a:prstGeom prst="rect">
            <a:avLst/>
          </a:prstGeom>
          <a:noFill/>
        </p:spPr>
        <p:txBody>
          <a:bodyPr wrap="square" rtlCol="0">
            <a:spAutoFit/>
          </a:bodyPr>
          <a:lstStyle/>
          <a:p>
            <a:pPr algn="ctr"/>
            <a:r>
              <a:rPr lang="en-US" u="sng" dirty="0" smtClean="0">
                <a:latin typeface="Trajan Pro" pitchFamily="18" charset="0"/>
              </a:rPr>
              <a:t>Additional Guidelines</a:t>
            </a:r>
          </a:p>
          <a:p>
            <a:pPr>
              <a:buFont typeface="Arial" pitchFamily="34" charset="0"/>
              <a:buChar char="•"/>
            </a:pPr>
            <a:r>
              <a:rPr lang="en-US" dirty="0" smtClean="0">
                <a:latin typeface="Trajan Pro" pitchFamily="18" charset="0"/>
              </a:rPr>
              <a:t>1 page </a:t>
            </a:r>
            <a:r>
              <a:rPr lang="en-US" dirty="0" err="1" smtClean="0">
                <a:latin typeface="Trajan Pro" pitchFamily="18" charset="0"/>
              </a:rPr>
              <a:t>vs</a:t>
            </a:r>
            <a:r>
              <a:rPr lang="en-US" dirty="0" smtClean="0">
                <a:latin typeface="Trajan Pro" pitchFamily="18" charset="0"/>
              </a:rPr>
              <a:t> 2 pages?</a:t>
            </a:r>
          </a:p>
          <a:p>
            <a:pPr>
              <a:buFont typeface="Arial" pitchFamily="34" charset="0"/>
              <a:buChar char="•"/>
            </a:pPr>
            <a:r>
              <a:rPr lang="en-US" dirty="0" smtClean="0">
                <a:latin typeface="Trajan Pro" pitchFamily="18" charset="0"/>
              </a:rPr>
              <a:t>Margins?</a:t>
            </a:r>
          </a:p>
          <a:p>
            <a:pPr>
              <a:buFont typeface="Arial" pitchFamily="34" charset="0"/>
              <a:buChar char="•"/>
            </a:pPr>
            <a:r>
              <a:rPr lang="en-US" dirty="0" smtClean="0">
                <a:latin typeface="Trajan Pro" pitchFamily="18" charset="0"/>
              </a:rPr>
              <a:t>Font?</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7696200" cy="1143000"/>
          </a:xfrm>
        </p:spPr>
        <p:txBody>
          <a:bodyPr/>
          <a:lstStyle/>
          <a:p>
            <a:r>
              <a:rPr lang="en-US" dirty="0" smtClean="0">
                <a:latin typeface="Trajan Pro" pitchFamily="18" charset="0"/>
              </a:rPr>
              <a:t>Samples</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0"/>
            <a:ext cx="8458200" cy="57323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Anita Job</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123 </a:t>
            </a:r>
            <a:r>
              <a:rPr kumimoji="0" lang="en-US" sz="105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Goingmy</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Way</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College Town, PA 54321</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(814)123-4567</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Abc123@psu.edu</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OBJECTIVE</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obtain a summer internship</a:t>
            </a:r>
            <a:r>
              <a:rPr kumimoji="0" lang="en-US" sz="10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in the chemical industry</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EDUCATION</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Pennsylvania State University,</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University Park, PA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May 2015</a:t>
            </a:r>
            <a:endParaRPr kumimoji="0" lang="en-US"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B.S. in Chemical</a:t>
            </a:r>
            <a:r>
              <a:rPr kumimoji="0" lang="en-US" sz="10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Engineering		</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GPA 3.25</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Minor in </a:t>
            </a:r>
            <a:r>
              <a:rPr lang="en-US" sz="1050" dirty="0" smtClean="0">
                <a:latin typeface="Times New Roman" pitchFamily="18" charset="0"/>
                <a:ea typeface="Calibri" pitchFamily="34" charset="0"/>
                <a:cs typeface="Times New Roman" pitchFamily="18" charset="0"/>
              </a:rPr>
              <a:t>Chemistry</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Coursework:</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1050" dirty="0" smtClean="0">
                <a:latin typeface="Times New Roman" pitchFamily="18" charset="0"/>
                <a:ea typeface="Calibri" pitchFamily="34" charset="0"/>
                <a:cs typeface="Times New Roman" pitchFamily="18" charset="0"/>
              </a:rPr>
              <a:t>Organic Chemistry</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1050" dirty="0" smtClean="0">
                <a:latin typeface="Times New Roman" pitchFamily="18" charset="0"/>
                <a:ea typeface="Calibri" pitchFamily="34" charset="0"/>
                <a:cs typeface="Times New Roman" pitchFamily="18" charset="0"/>
              </a:rPr>
              <a:t>Fluid Mechanics</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1050" dirty="0" smtClean="0">
                <a:latin typeface="Times New Roman" pitchFamily="18" charset="0"/>
                <a:ea typeface="Calibri" pitchFamily="34" charset="0"/>
                <a:cs typeface="Times New Roman" pitchFamily="18" charset="0"/>
              </a:rPr>
              <a:t>Applied Math for Chemistry Engineers</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Materials Science</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RELATED EXPERIENCE</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b="1" dirty="0" smtClean="0">
                <a:latin typeface="Times New Roman" pitchFamily="18" charset="0"/>
                <a:ea typeface="Calibri" pitchFamily="34" charset="0"/>
                <a:cs typeface="Times New Roman" pitchFamily="18" charset="0"/>
              </a:rPr>
              <a:t>Fracture Technology</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Pittsburgh, PA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Summer 2013</a:t>
            </a: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Lab Assistant</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395288">
              <a:buFont typeface="Arial" pitchFamily="34" charset="0"/>
              <a:buChar char="•"/>
              <a:tabLst>
                <a:tab pos="461963"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1050" dirty="0" smtClean="0">
                <a:latin typeface="Times New Roman" pitchFamily="18" charset="0"/>
                <a:cs typeface="Times New Roman" pitchFamily="18" charset="0"/>
              </a:rPr>
              <a:t>Measured, prepared, and delivered metal samples to undergo testing </a:t>
            </a:r>
          </a:p>
          <a:p>
            <a:pPr marL="395288">
              <a:buFont typeface="Arial" pitchFamily="34" charset="0"/>
              <a:buChar char="•"/>
              <a:tabLst>
                <a:tab pos="461963" algn="l"/>
              </a:tabLst>
            </a:pPr>
            <a:r>
              <a:rPr lang="en-US" sz="1050" dirty="0" smtClean="0">
                <a:latin typeface="Times New Roman" pitchFamily="18" charset="0"/>
                <a:cs typeface="Times New Roman" pitchFamily="18" charset="0"/>
              </a:rPr>
              <a:t>	Drafted specimen specifications using AutoCAD </a:t>
            </a:r>
          </a:p>
          <a:p>
            <a:pPr marL="395288">
              <a:buFont typeface="Arial" pitchFamily="34" charset="0"/>
              <a:buChar char="•"/>
              <a:tabLst>
                <a:tab pos="461963" algn="l"/>
              </a:tabLst>
            </a:pPr>
            <a:r>
              <a:rPr lang="en-US" sz="1050" dirty="0" smtClean="0">
                <a:latin typeface="Times New Roman" pitchFamily="18" charset="0"/>
                <a:cs typeface="Times New Roman" pitchFamily="18" charset="0"/>
              </a:rPr>
              <a:t>	Analyzed laboratory data using computer graphing software </a:t>
            </a:r>
          </a:p>
          <a:p>
            <a:pPr marL="395288">
              <a:buFont typeface="Arial" pitchFamily="34" charset="0"/>
              <a:buChar char="•"/>
              <a:tabLst>
                <a:tab pos="461963" algn="l"/>
              </a:tabLst>
            </a:pPr>
            <a:r>
              <a:rPr lang="en-US" sz="1050" dirty="0" smtClean="0">
                <a:latin typeface="Times New Roman" pitchFamily="18" charset="0"/>
                <a:cs typeface="Times New Roman" pitchFamily="18" charset="0"/>
              </a:rPr>
              <a:t> Aided in testing metal for its fatigue and fracture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ADDITIONAL EXPERIENCE</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Findlay Dining Commons,</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Server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Fall 2012-Present</a:t>
            </a:r>
            <a:endParaRPr kumimoji="0" lang="en-US"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Stahl Community Pool,</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Lifeguard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Summers 2011 &amp; 2012</a:t>
            </a:r>
            <a:endParaRPr kumimoji="0" lang="en-US"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ACTIVITIES</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Penn State Dance Marathon (THON)</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Moraler</a:t>
            </a:r>
            <a:endParaRPr kumimoji="0" lang="en-US" sz="105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Provided emotional support to assigned dance, dancing for 46 hours</a:t>
            </a:r>
            <a:endParaRPr kumimoji="0" lang="en-US" sz="105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Raised $2,000 through mail and sidewalk solicitations </a:t>
            </a:r>
          </a:p>
          <a:p>
            <a:pPr marL="0" marR="0" lvl="1" algn="l" defTabSz="914400" rtl="0" eaLnBrk="0" fontAlgn="base" latinLnBrk="0" hangingPunct="0">
              <a:lnSpc>
                <a:spcPct val="100000"/>
              </a:lnSpc>
              <a:spcBef>
                <a:spcPct val="0"/>
              </a:spcBef>
              <a:spcAft>
                <a:spcPct val="0"/>
              </a:spcAft>
              <a:buClrTx/>
              <a:buSzTx/>
              <a:tabLst/>
            </a:pPr>
            <a:r>
              <a:rPr lang="en-US" sz="1050" b="1" dirty="0" smtClean="0">
                <a:latin typeface="Times New Roman" pitchFamily="18" charset="0"/>
                <a:ea typeface="Calibri" pitchFamily="34" charset="0"/>
                <a:cs typeface="Times New Roman" pitchFamily="18" charset="0"/>
              </a:rPr>
              <a:t>SKILLS</a:t>
            </a:r>
          </a:p>
          <a:p>
            <a:pPr marL="0" marR="0" lvl="1" algn="l" defTabSz="914400" rtl="0" eaLnBrk="0" fontAlgn="base" latinLnBrk="0" hangingPunct="0">
              <a:lnSpc>
                <a:spcPct val="100000"/>
              </a:lnSpc>
              <a:spcBef>
                <a:spcPct val="0"/>
              </a:spcBef>
              <a:spcAft>
                <a:spcPct val="0"/>
              </a:spcAft>
              <a:buClrTx/>
              <a:buSzTx/>
              <a:tabLst/>
            </a:pPr>
            <a:r>
              <a:rPr kumimoji="0" lang="en-US" sz="105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Maple</a:t>
            </a:r>
          </a:p>
          <a:p>
            <a:pPr marL="0" marR="0" lvl="1" algn="l" defTabSz="914400" rtl="0" eaLnBrk="0" fontAlgn="base" latinLnBrk="0" hangingPunct="0">
              <a:lnSpc>
                <a:spcPct val="100000"/>
              </a:lnSpc>
              <a:spcBef>
                <a:spcPct val="0"/>
              </a:spcBef>
              <a:spcAft>
                <a:spcPct val="0"/>
              </a:spcAft>
              <a:buClrTx/>
              <a:buSzTx/>
              <a:tabLst/>
            </a:pPr>
            <a:r>
              <a:rPr lang="en-US" sz="1050" dirty="0" smtClean="0">
                <a:latin typeface="Times New Roman" pitchFamily="18" charset="0"/>
                <a:ea typeface="Calibri" pitchFamily="34" charset="0"/>
                <a:cs typeface="Times New Roman" pitchFamily="18" charset="0"/>
              </a:rPr>
              <a:t>Windows</a:t>
            </a:r>
          </a:p>
          <a:p>
            <a:pPr marL="0" marR="0" lvl="1" algn="l" defTabSz="914400" rtl="0" eaLnBrk="0" fontAlgn="base" latinLnBrk="0" hangingPunct="0">
              <a:lnSpc>
                <a:spcPct val="100000"/>
              </a:lnSpc>
              <a:spcBef>
                <a:spcPct val="0"/>
              </a:spcBef>
              <a:spcAft>
                <a:spcPct val="0"/>
              </a:spcAft>
              <a:buClrTx/>
              <a:buSzTx/>
              <a:tabLst/>
            </a:pPr>
            <a:r>
              <a:rPr lang="en-US" sz="1050" dirty="0" smtClean="0">
                <a:latin typeface="Times New Roman" pitchFamily="18" charset="0"/>
                <a:ea typeface="Calibri" pitchFamily="34" charset="0"/>
                <a:cs typeface="Times New Roman" pitchFamily="18" charset="0"/>
              </a:rPr>
              <a:t>AutoCAD</a:t>
            </a:r>
          </a:p>
          <a:p>
            <a:pPr marL="0" marR="0" lvl="1" algn="l" defTabSz="914400" rtl="0" eaLnBrk="0" fontAlgn="base" latinLnBrk="0" hangingPunct="0">
              <a:lnSpc>
                <a:spcPct val="100000"/>
              </a:lnSpc>
              <a:spcBef>
                <a:spcPct val="0"/>
              </a:spcBef>
              <a:spcAft>
                <a:spcPct val="0"/>
              </a:spcAft>
              <a:buClrTx/>
              <a:buSzTx/>
              <a:tabLst/>
            </a:pPr>
            <a:r>
              <a:rPr kumimoji="0" lang="en-US" sz="105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MATLAB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30778"/>
            <a:ext cx="8326318"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0" algn="l"/>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Addison Anderson</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143000"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Aaa000@psu.edu</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143000"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(717)555-2222</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5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Home Address</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05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School Address</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 Oak Lane							111 Jones Ave, Apt 3</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Chambersburg, PA 17222						State College, PA 16801</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OBJECTIVE</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obtain a full-time position </a:t>
            </a:r>
            <a:r>
              <a:rPr lang="en-US" sz="1050" dirty="0" smtClean="0">
                <a:latin typeface="Times New Roman" pitchFamily="18" charset="0"/>
                <a:ea typeface="Calibri" pitchFamily="34" charset="0"/>
                <a:cs typeface="Times New Roman" pitchFamily="18" charset="0"/>
              </a:rPr>
              <a:t>as a civil engineer</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EDUCATION	The Pennsylvania State University,</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University Park, PA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May 2014</a:t>
            </a:r>
            <a:endParaRPr kumimoji="0" lang="en-US" sz="1050" b="1"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1143000"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B.S. in </a:t>
            </a:r>
            <a:r>
              <a:rPr lang="en-US" sz="1050" dirty="0" smtClean="0">
                <a:latin typeface="Times New Roman" pitchFamily="18" charset="0"/>
                <a:ea typeface="Calibri" pitchFamily="34" charset="0"/>
                <a:cs typeface="Times New Roman" pitchFamily="18" charset="0"/>
              </a:rPr>
              <a:t>Civil Engineering 					GPA 3.23</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1143000" algn="l"/>
              </a:tabLst>
            </a:pPr>
            <a:r>
              <a:rPr lang="en-US" sz="1050" b="1" dirty="0" smtClean="0">
                <a:latin typeface="Times New Roman" pitchFamily="18" charset="0"/>
                <a:ea typeface="Calibri" pitchFamily="34" charset="0"/>
                <a:cs typeface="Times New Roman" pitchFamily="18" charset="0"/>
              </a:rPr>
              <a:t>RELATED</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1050" b="1" dirty="0" smtClean="0">
                <a:latin typeface="Times New Roman" pitchFamily="18" charset="0"/>
                <a:ea typeface="Calibri" pitchFamily="34" charset="0"/>
                <a:cs typeface="Times New Roman" pitchFamily="18" charset="0"/>
              </a:rPr>
              <a:t> Whiting Contracting Company, </a:t>
            </a:r>
            <a:r>
              <a:rPr lang="en-US" sz="1050" dirty="0" smtClean="0">
                <a:latin typeface="Times New Roman" pitchFamily="18" charset="0"/>
                <a:ea typeface="Calibri" pitchFamily="34" charset="0"/>
                <a:cs typeface="Times New Roman" pitchFamily="18" charset="0"/>
              </a:rPr>
              <a:t>Philadelphia</a:t>
            </a:r>
            <a:r>
              <a:rPr kumimoji="0" lang="en-US" sz="105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Spring 2013</a:t>
            </a:r>
            <a:endParaRPr kumimoji="0" lang="en-US"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EXPERIENCE	</a:t>
            </a:r>
            <a:r>
              <a:rPr lang="en-US" sz="1050" dirty="0" smtClean="0">
                <a:latin typeface="Times New Roman" pitchFamily="18" charset="0"/>
                <a:ea typeface="Calibri" pitchFamily="34" charset="0"/>
                <a:cs typeface="Times New Roman" pitchFamily="18" charset="0"/>
              </a:rPr>
              <a:t>Intern</a:t>
            </a:r>
            <a:endParaRPr kumimoji="0" lang="en-US" sz="105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Read construction drawings and interpreted</a:t>
            </a:r>
            <a:r>
              <a:rPr kumimoji="0" lang="en-US" sz="10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project specifications</a:t>
            </a:r>
            <a:endParaRPr kumimoji="0" lang="en-US" sz="105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lang="en-US" sz="1050" dirty="0" smtClean="0">
                <a:latin typeface="Times New Roman" pitchFamily="18" charset="0"/>
                <a:cs typeface="Times New Roman" pitchFamily="18" charset="0"/>
              </a:rPr>
              <a:t>Processed submittals and assisted with quantity takeoff</a:t>
            </a:r>
          </a:p>
          <a:p>
            <a:pPr lvl="3" eaLnBrk="0" fontAlgn="base" hangingPunct="0">
              <a:spcBef>
                <a:spcPct val="0"/>
              </a:spcBef>
              <a:spcAft>
                <a:spcPct val="0"/>
              </a:spcAft>
              <a:buFont typeface="Arial" pitchFamily="34" charset="0"/>
              <a:buChar char="•"/>
              <a:tabLst>
                <a:tab pos="1143000" algn="l"/>
              </a:tabLst>
            </a:pPr>
            <a:r>
              <a:rPr kumimoji="0" lang="en-US" sz="1050" b="0" i="0" u="none" strike="noStrike" cap="none" normalizeH="0" baseline="0" dirty="0" smtClean="0">
                <a:ln>
                  <a:noFill/>
                </a:ln>
                <a:solidFill>
                  <a:schemeClr val="tx1"/>
                </a:solidFill>
                <a:effectLst/>
                <a:latin typeface="Times New Roman" pitchFamily="18" charset="0"/>
                <a:cs typeface="Times New Roman" pitchFamily="18" charset="0"/>
              </a:rPr>
              <a:t>Supervised and coordinated</a:t>
            </a:r>
            <a:r>
              <a:rPr kumimoji="0" lang="en-US" sz="1050" b="0" i="0" u="none" strike="noStrike" cap="none" normalizeH="0" dirty="0" smtClean="0">
                <a:ln>
                  <a:noFill/>
                </a:ln>
                <a:solidFill>
                  <a:schemeClr val="tx1"/>
                </a:solidFill>
                <a:effectLst/>
                <a:latin typeface="Times New Roman" pitchFamily="18" charset="0"/>
                <a:cs typeface="Times New Roman" pitchFamily="18" charset="0"/>
              </a:rPr>
              <a:t> subcontractor work</a:t>
            </a:r>
          </a:p>
          <a:p>
            <a:pPr lvl="3" eaLnBrk="0" fontAlgn="base" hangingPunct="0">
              <a:spcBef>
                <a:spcPct val="0"/>
              </a:spcBef>
              <a:spcAft>
                <a:spcPct val="0"/>
              </a:spcAft>
              <a:buFont typeface="Arial" pitchFamily="34" charset="0"/>
              <a:buChar char="•"/>
              <a:tabLst>
                <a:tab pos="1143000" algn="l"/>
              </a:tabLst>
            </a:pPr>
            <a:r>
              <a:rPr lang="en-US" sz="1050" baseline="0" dirty="0" smtClean="0">
                <a:latin typeface="Times New Roman" pitchFamily="18" charset="0"/>
                <a:cs typeface="Times New Roman" pitchFamily="18" charset="0"/>
              </a:rPr>
              <a:t>Work</a:t>
            </a:r>
            <a:r>
              <a:rPr lang="en-US" sz="1050" dirty="0" smtClean="0">
                <a:latin typeface="Times New Roman" pitchFamily="18" charset="0"/>
                <a:cs typeface="Times New Roman" pitchFamily="18" charset="0"/>
              </a:rPr>
              <a:t>ed on submittal log for specification booklet</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Delmarva Power,</a:t>
            </a:r>
            <a:r>
              <a:rPr kumimoji="0" lang="en-US" sz="105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Pepco Holdings, Inc</a:t>
            </a:r>
            <a:r>
              <a:rPr kumimoji="0" lang="en-US" sz="105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Chambersburg, PA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Summers 2012 &amp; 2013</a:t>
            </a:r>
            <a:endParaRPr kumimoji="0" lang="en-US"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1050" dirty="0" smtClean="0">
                <a:latin typeface="Times New Roman" pitchFamily="18" charset="0"/>
                <a:ea typeface="Calibri" pitchFamily="34" charset="0"/>
                <a:cs typeface="Times New Roman" pitchFamily="18" charset="0"/>
              </a:rPr>
              <a:t>Intern</a:t>
            </a:r>
            <a:endParaRPr kumimoji="0" lang="en-US" sz="105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lang="en-US" sz="1050" dirty="0" smtClean="0">
                <a:latin typeface="Times New Roman" pitchFamily="18" charset="0"/>
                <a:cs typeface="Times New Roman" pitchFamily="18" charset="0"/>
              </a:rPr>
              <a:t>Performed sag tension calculations for clearance calculation</a:t>
            </a:r>
            <a:endParaRPr kumimoji="0" lang="en-US" sz="105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lang="en-US" sz="1050" dirty="0" smtClean="0">
                <a:latin typeface="Times New Roman" pitchFamily="18" charset="0"/>
                <a:cs typeface="Times New Roman" pitchFamily="18" charset="0"/>
              </a:rPr>
              <a:t>Calculated as-built clearances for maximum sag conditions</a:t>
            </a:r>
          </a:p>
          <a:p>
            <a:pPr lvl="3" eaLnBrk="0" fontAlgn="base" hangingPunct="0">
              <a:spcBef>
                <a:spcPct val="0"/>
              </a:spcBef>
              <a:spcAft>
                <a:spcPct val="0"/>
              </a:spcAft>
              <a:buFont typeface="Arial" pitchFamily="34" charset="0"/>
              <a:buChar char="•"/>
              <a:tabLst>
                <a:tab pos="1143000" algn="l"/>
              </a:tabLst>
            </a:pPr>
            <a:r>
              <a:rPr kumimoji="0" lang="en-US" sz="1050" b="0" i="0" u="none" strike="noStrike" cap="none" normalizeH="0" baseline="0" dirty="0" smtClean="0">
                <a:ln>
                  <a:noFill/>
                </a:ln>
                <a:solidFill>
                  <a:schemeClr val="tx1"/>
                </a:solidFill>
                <a:effectLst/>
                <a:latin typeface="Times New Roman" pitchFamily="18" charset="0"/>
                <a:cs typeface="Times New Roman" pitchFamily="18" charset="0"/>
              </a:rPr>
              <a:t>Assembled</a:t>
            </a:r>
            <a:r>
              <a:rPr kumimoji="0" lang="en-US" sz="1050" b="0" i="0" u="none" strike="noStrike" cap="none" normalizeH="0" dirty="0" smtClean="0">
                <a:ln>
                  <a:noFill/>
                </a:ln>
                <a:solidFill>
                  <a:schemeClr val="tx1"/>
                </a:solidFill>
                <a:effectLst/>
                <a:latin typeface="Times New Roman" pitchFamily="18" charset="0"/>
                <a:cs typeface="Times New Roman" pitchFamily="18" charset="0"/>
              </a:rPr>
              <a:t> job packages as directed by project engineer</a:t>
            </a:r>
            <a:endParaRPr kumimoji="0" lang="en-US" sz="105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lang="en-US" sz="1050" dirty="0" smtClean="0">
                <a:latin typeface="Times New Roman" pitchFamily="18" charset="0"/>
                <a:cs typeface="Times New Roman" pitchFamily="18" charset="0"/>
              </a:rPr>
              <a:t>Developed and revised pole data spreadsheets</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lang="en-US" sz="1050" b="1" dirty="0" smtClean="0">
                <a:latin typeface="Times New Roman" pitchFamily="18" charset="0"/>
                <a:ea typeface="Calibri" pitchFamily="34" charset="0"/>
                <a:cs typeface="Times New Roman" pitchFamily="18" charset="0"/>
              </a:rPr>
              <a:t>ADDITIONAL</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a:t>
            </a:r>
            <a:r>
              <a:rPr kumimoji="0" lang="en-US" sz="105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Pennsylvania State University, University Park, PA</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lang="en-US" sz="1050" b="1" baseline="0" dirty="0" smtClean="0">
                <a:latin typeface="Times New Roman" pitchFamily="18" charset="0"/>
                <a:ea typeface="Calibri" pitchFamily="34" charset="0"/>
                <a:cs typeface="Times New Roman" pitchFamily="18" charset="0"/>
              </a:rPr>
              <a:t>EXPERIENCE</a:t>
            </a:r>
            <a:r>
              <a:rPr lang="en-US" sz="1050" baseline="0" dirty="0" smtClean="0">
                <a:latin typeface="Times New Roman" pitchFamily="18" charset="0"/>
                <a:ea typeface="Calibri" pitchFamily="34" charset="0"/>
                <a:cs typeface="Times New Roman" pitchFamily="18" charset="0"/>
              </a:rPr>
              <a:t>	Resident</a:t>
            </a:r>
            <a:r>
              <a:rPr lang="en-US" sz="1050" dirty="0" smtClean="0">
                <a:latin typeface="Times New Roman" pitchFamily="18" charset="0"/>
                <a:ea typeface="Calibri" pitchFamily="34" charset="0"/>
                <a:cs typeface="Times New Roman" pitchFamily="18" charset="0"/>
              </a:rPr>
              <a:t> Assistant</a:t>
            </a:r>
          </a:p>
          <a:p>
            <a:pPr marL="1376363" marR="0" lvl="0" algn="l" defTabSz="914400" rtl="0" eaLnBrk="0" fontAlgn="base" latinLnBrk="0" hangingPunct="0">
              <a:lnSpc>
                <a:spcPct val="100000"/>
              </a:lnSpc>
              <a:spcBef>
                <a:spcPct val="0"/>
              </a:spcBef>
              <a:spcAft>
                <a:spcPct val="0"/>
              </a:spcAft>
              <a:buClrTx/>
              <a:buSzTx/>
              <a:buFont typeface="Arial" pitchFamily="34" charset="0"/>
              <a:buChar char="•"/>
              <a:tabLst>
                <a:tab pos="1143000" algn="l"/>
                <a:tab pos="1433513" algn="l"/>
              </a:tabLst>
            </a:pPr>
            <a:r>
              <a:rPr kumimoji="0" lang="en-US" sz="105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Managed</a:t>
            </a:r>
            <a:r>
              <a:rPr kumimoji="0" lang="en-US" sz="105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 University residence hall floor of diverse undergraduate students</a:t>
            </a:r>
          </a:p>
          <a:p>
            <a:pPr marL="1376363" marR="0" lvl="0" algn="l" defTabSz="914400" rtl="0" eaLnBrk="0" fontAlgn="base" latinLnBrk="0" hangingPunct="0">
              <a:lnSpc>
                <a:spcPct val="100000"/>
              </a:lnSpc>
              <a:spcBef>
                <a:spcPct val="0"/>
              </a:spcBef>
              <a:spcAft>
                <a:spcPct val="0"/>
              </a:spcAft>
              <a:buClrTx/>
              <a:buSzTx/>
              <a:buFont typeface="Arial" pitchFamily="34" charset="0"/>
              <a:buChar char="•"/>
              <a:tabLst>
                <a:tab pos="1433513" algn="l"/>
              </a:tabLst>
            </a:pPr>
            <a:r>
              <a:rPr kumimoji="0" lang="en-US" sz="105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Maintained all bulletin boards</a:t>
            </a:r>
            <a:r>
              <a:rPr kumimoji="0" lang="en-US" sz="105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with accurate, up to date, and useful information</a:t>
            </a:r>
          </a:p>
          <a:p>
            <a:pPr marL="1376363" marR="0" lvl="0" algn="l" defTabSz="914400" rtl="0" eaLnBrk="0" fontAlgn="base" latinLnBrk="0" hangingPunct="0">
              <a:lnSpc>
                <a:spcPct val="100000"/>
              </a:lnSpc>
              <a:spcBef>
                <a:spcPct val="0"/>
              </a:spcBef>
              <a:spcAft>
                <a:spcPct val="0"/>
              </a:spcAft>
              <a:buClrTx/>
              <a:buSzTx/>
              <a:buFont typeface="Arial" pitchFamily="34" charset="0"/>
              <a:buChar char="•"/>
              <a:tabLst>
                <a:tab pos="1433513" algn="l"/>
              </a:tabLst>
            </a:pPr>
            <a:r>
              <a:rPr lang="en-US" sz="1050" baseline="0" dirty="0" smtClean="0">
                <a:latin typeface="Times New Roman" pitchFamily="18" charset="0"/>
                <a:ea typeface="Calibri" pitchFamily="34" charset="0"/>
                <a:cs typeface="Times New Roman" pitchFamily="18" charset="0"/>
              </a:rPr>
              <a:t>	Counseled</a:t>
            </a:r>
            <a:r>
              <a:rPr lang="en-US" sz="1050" dirty="0" smtClean="0">
                <a:latin typeface="Times New Roman" pitchFamily="18" charset="0"/>
                <a:ea typeface="Calibri" pitchFamily="34" charset="0"/>
                <a:cs typeface="Times New Roman" pitchFamily="18" charset="0"/>
              </a:rPr>
              <a:t> students on various personal and academic issues</a:t>
            </a:r>
            <a:endParaRPr kumimoji="0" lang="en-US" sz="105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1143000" algn="l"/>
              </a:tabLst>
            </a:pPr>
            <a:endParaRPr lang="en-US" sz="1050" b="1"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1143000" algn="l"/>
              </a:tabLst>
            </a:pPr>
            <a:r>
              <a:rPr lang="en-US" sz="1050" b="1" dirty="0" smtClean="0">
                <a:latin typeface="Times New Roman" pitchFamily="18" charset="0"/>
                <a:ea typeface="Calibri" pitchFamily="34" charset="0"/>
                <a:cs typeface="Times New Roman" pitchFamily="18" charset="0"/>
              </a:rPr>
              <a:t>ACTIVITES</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05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American</a:t>
            </a:r>
            <a:r>
              <a:rPr kumimoji="0" lang="en-US" sz="105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Society for Civil Engineers (ASCE), Member</a:t>
            </a:r>
          </a:p>
          <a:p>
            <a:pPr lvl="0" eaLnBrk="0" fontAlgn="base" hangingPunct="0">
              <a:spcBef>
                <a:spcPct val="0"/>
              </a:spcBef>
              <a:spcAft>
                <a:spcPct val="0"/>
              </a:spcAft>
              <a:tabLst>
                <a:tab pos="1143000" algn="l"/>
              </a:tabLst>
            </a:pPr>
            <a:r>
              <a:rPr lang="en-US" sz="1050" dirty="0" smtClean="0">
                <a:latin typeface="Times New Roman" pitchFamily="18" charset="0"/>
                <a:ea typeface="Calibri" pitchFamily="34" charset="0"/>
                <a:cs typeface="Times New Roman" pitchFamily="18" charset="0"/>
              </a:rPr>
              <a:t>	National Honors Society Civil Engineers (NHSCE), Member  </a:t>
            </a:r>
            <a:endParaRPr kumimoji="0" lang="en-US" sz="105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7400"/>
            <a:ext cx="8001000" cy="1600200"/>
          </a:xfrm>
        </p:spPr>
        <p:txBody>
          <a:bodyPr>
            <a:normAutofit/>
          </a:bodyPr>
          <a:lstStyle/>
          <a:p>
            <a:r>
              <a:rPr lang="en-US" dirty="0" smtClean="0">
                <a:latin typeface="Trajan Pro" pitchFamily="18" charset="0"/>
              </a:rPr>
              <a:t>Activity:</a:t>
            </a:r>
            <a:br>
              <a:rPr lang="en-US" dirty="0" smtClean="0">
                <a:latin typeface="Trajan Pro" pitchFamily="18" charset="0"/>
              </a:rPr>
            </a:br>
            <a:r>
              <a:rPr lang="en-US" dirty="0" smtClean="0">
                <a:latin typeface="Trajan Pro" pitchFamily="18" charset="0"/>
              </a:rPr>
              <a:t>Where has this resume gone wrong?</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52400" y="0"/>
            <a:ext cx="81534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Kim Pull</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320 East Street</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Anywhere, PA 12345</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Phone: XXX-XXX-XXXX</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Email: </a:t>
            </a: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girlygurl@hotmail.com</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EDUCATION:</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Current: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Penn State</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Previous:</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Graduated from Central Bucks West High School May, 2010</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GPA: 3.0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1100</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ACT: 26</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HONORS:</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Honor Roll multiple times</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Certificate of Merit</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Selected by Baltimore Sun for First Team All-county-Soccer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(Howard County)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Fall of 2012</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EXPERIENCE:</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Mr. Jack Pugh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Spring of 2009 to Spring of 2010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Assistance in care and maintenance of</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Show Rabbits</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Carraba</a:t>
            </a:r>
            <a:r>
              <a:rPr kumimoji="0" lang="en-US" sz="11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Restaurant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Fall 2011 to February of 2012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Bussed tables and worked in kitchen</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Mrs. Ann Russ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Fall 2009 to Fall of 2011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Numerous house chores and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yardwork</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Mrs.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Caine</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Summer of 2012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Extensive landscaping and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yardwork</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ACTIVITIES AND CLUBS:</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Human Factors and Ergonomics Society</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Agricultural</a:t>
            </a:r>
            <a:r>
              <a:rPr kumimoji="0" lang="en-US" sz="11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Student Council</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lang="en-US" sz="1100" dirty="0" smtClean="0">
                <a:latin typeface="Times New Roman" pitchFamily="18" charset="0"/>
                <a:ea typeface="Calibri" pitchFamily="34" charset="0"/>
                <a:cs typeface="Times New Roman" pitchFamily="18" charset="0"/>
              </a:rPr>
              <a:t>Humans versus Zombie – Official Zombie Leader</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Turfgrass Club</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Club Soccer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Ultimate Frisbee Club</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Club Track Team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Earlham College, IN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Took a</a:t>
            </a:r>
            <a:r>
              <a:rPr kumimoji="0" lang="en-US" sz="11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class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two weeks and received 2 college credits</a:t>
            </a:r>
            <a:endParaRPr kumimoji="0" lang="en-US" sz="11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Cover Letters</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1371600"/>
          <a:ext cx="7772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7696200" cy="1143000"/>
          </a:xfrm>
        </p:spPr>
        <p:txBody>
          <a:bodyPr/>
          <a:lstStyle/>
          <a:p>
            <a:r>
              <a:rPr lang="en-US" dirty="0" smtClean="0">
                <a:latin typeface="Trajan Pro" pitchFamily="18" charset="0"/>
              </a:rPr>
              <a:t>Sample</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153400" cy="5832366"/>
          </a:xfrm>
          <a:prstGeom prst="rect">
            <a:avLst/>
          </a:prstGeom>
        </p:spPr>
        <p:txBody>
          <a:bodyPr wrap="square">
            <a:spAutoFit/>
          </a:bodyPr>
          <a:lstStyle/>
          <a:p>
            <a:r>
              <a:rPr lang="en-US" sz="1100" dirty="0" smtClean="0">
                <a:latin typeface="Times New Roman" pitchFamily="18" charset="0"/>
                <a:cs typeface="Times New Roman" pitchFamily="18" charset="0"/>
              </a:rPr>
              <a:t>Susan Sharp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123 Main Street</a:t>
            </a:r>
            <a:br>
              <a:rPr lang="en-US" sz="1100" dirty="0" smtClean="0">
                <a:latin typeface="Times New Roman" pitchFamily="18" charset="0"/>
                <a:cs typeface="Times New Roman" pitchFamily="18" charset="0"/>
              </a:rPr>
            </a:br>
            <a:r>
              <a:rPr lang="en-US" sz="1100" dirty="0" err="1" smtClean="0">
                <a:latin typeface="Times New Roman" pitchFamily="18" charset="0"/>
                <a:cs typeface="Times New Roman" pitchFamily="18" charset="0"/>
              </a:rPr>
              <a:t>XYZTown</a:t>
            </a:r>
            <a:r>
              <a:rPr lang="en-US" sz="1100" dirty="0" smtClean="0">
                <a:latin typeface="Times New Roman" pitchFamily="18" charset="0"/>
                <a:cs typeface="Times New Roman" pitchFamily="18" charset="0"/>
              </a:rPr>
              <a:t> NY 11111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susan.sharp@mail.com</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(814)555-5555</a:t>
            </a:r>
            <a:br>
              <a:rPr lang="en-US" sz="1100" dirty="0" smtClean="0">
                <a:latin typeface="Times New Roman" pitchFamily="18" charset="0"/>
                <a:cs typeface="Times New Roman" pitchFamily="18" charset="0"/>
              </a:rPr>
            </a:br>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Dr. John Lambert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Head Scientist</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XYZ Company</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5 Smith Way , </a:t>
            </a:r>
            <a:r>
              <a:rPr lang="en-US" sz="1100" dirty="0" err="1" smtClean="0">
                <a:latin typeface="Times New Roman" pitchFamily="18" charset="0"/>
                <a:cs typeface="Times New Roman" pitchFamily="18" charset="0"/>
              </a:rPr>
              <a:t>Atown</a:t>
            </a:r>
            <a:r>
              <a:rPr lang="en-US" sz="1100" dirty="0" smtClean="0">
                <a:latin typeface="Times New Roman" pitchFamily="18" charset="0"/>
                <a:cs typeface="Times New Roman" pitchFamily="18" charset="0"/>
              </a:rPr>
              <a:t>, NY							4/24/13</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Dear Dr. Lambert, </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I would like to express my interest in a position an Assistant Organic/Polymer Chemist with XYZ Company. As a recent graduate with research experience in design, synthesis, and purification of organic/polymer materials, I believe I am a strong candidate for a position at XYZ Company. </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You specify that you are looking for someone with a strong research background. As an Organic Chemistry major, I participated in a class project which collaborated with four teams of scientists from various organizations (UMASS </a:t>
            </a:r>
            <a:r>
              <a:rPr lang="en-US" sz="1100" dirty="0" err="1" smtClean="0">
                <a:latin typeface="Times New Roman" pitchFamily="18" charset="0"/>
                <a:cs typeface="Times New Roman" pitchFamily="18" charset="0"/>
              </a:rPr>
              <a:t>lowel</a:t>
            </a:r>
            <a:r>
              <a:rPr lang="en-US" sz="1100" dirty="0" smtClean="0">
                <a:latin typeface="Times New Roman" pitchFamily="18" charset="0"/>
                <a:cs typeface="Times New Roman" pitchFamily="18" charset="0"/>
              </a:rPr>
              <a:t>, NREL, and KORNARKA) in the development of two dimensional </a:t>
            </a:r>
            <a:r>
              <a:rPr lang="en-US" sz="1100" dirty="0" err="1" smtClean="0">
                <a:latin typeface="Times New Roman" pitchFamily="18" charset="0"/>
                <a:cs typeface="Times New Roman" pitchFamily="18" charset="0"/>
              </a:rPr>
              <a:t>thiophene</a:t>
            </a:r>
            <a:r>
              <a:rPr lang="en-US" sz="1100" dirty="0" smtClean="0">
                <a:latin typeface="Times New Roman" pitchFamily="18" charset="0"/>
                <a:cs typeface="Times New Roman" pitchFamily="18" charset="0"/>
              </a:rPr>
              <a:t> based materials. This “Ultra-high performance organic photovoltaic cell” project was founded by Defense Advanced Research Projects Agency (DARPA). In addition, the topic of my research project, “Development of characterization method for synthetic polymers” has prepared me for the assistant chemist positions posted. Specifically, I researched how to develop a new technique using a temperature gradient to characterize and to purify synthetic polymers.</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Although I am a recent college graduate, my research and practical experience along with my curiosity will make me an excellent organic/polymer assistant chemist. I would love to begin my career with your company, and am confident that I would be a beneficial addition to the XYZ Company. </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I have enclosed my resume, and I hope it demonstrates what I can offer </a:t>
            </a:r>
            <a:r>
              <a:rPr lang="en-US" sz="1100" smtClean="0">
                <a:latin typeface="Times New Roman" pitchFamily="18" charset="0"/>
                <a:cs typeface="Times New Roman" pitchFamily="18" charset="0"/>
              </a:rPr>
              <a:t>to XYZ </a:t>
            </a:r>
            <a:r>
              <a:rPr lang="en-US" sz="1100" dirty="0" smtClean="0">
                <a:latin typeface="Times New Roman" pitchFamily="18" charset="0"/>
                <a:cs typeface="Times New Roman" pitchFamily="18" charset="0"/>
              </a:rPr>
              <a:t>Company. Thank you so much for your time and consideration. I look forward to hearing from you.</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Sincerely,</a:t>
            </a:r>
          </a:p>
          <a:p>
            <a:r>
              <a:rPr lang="en-US" sz="1100" dirty="0" smtClean="0">
                <a:latin typeface="Times New Roman" pitchFamily="18" charset="0"/>
                <a:cs typeface="Times New Roman" pitchFamily="18" charset="0"/>
              </a:rPr>
              <a:t>Susan Sharp </a:t>
            </a:r>
            <a:r>
              <a:rPr lang="en-US" sz="1000" dirty="0" smtClean="0"/>
              <a:t/>
            </a:r>
            <a:br>
              <a:rPr lang="en-US" sz="1000" dirty="0" smtClean="0"/>
            </a:br>
            <a:endParaRPr lang="en-US"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153400" cy="1524000"/>
          </a:xfrm>
        </p:spPr>
        <p:txBody>
          <a:bodyPr>
            <a:normAutofit/>
          </a:bodyPr>
          <a:lstStyle/>
          <a:p>
            <a:r>
              <a:rPr lang="en-US" u="sng" dirty="0" smtClean="0">
                <a:latin typeface="Trajan Pro" pitchFamily="18" charset="0"/>
              </a:rPr>
              <a:t>What is the purpose of a Resume?</a:t>
            </a:r>
            <a:endParaRPr lang="en-US" u="sng" dirty="0">
              <a:latin typeface="Trajan Pro" pitchFamily="18" charset="0"/>
            </a:endParaRPr>
          </a:p>
        </p:txBody>
      </p:sp>
      <p:graphicFrame>
        <p:nvGraphicFramePr>
          <p:cNvPr id="5" name="Diagram 4"/>
          <p:cNvGraphicFramePr/>
          <p:nvPr/>
        </p:nvGraphicFramePr>
        <p:xfrm>
          <a:off x="304800" y="1905000"/>
          <a:ext cx="7620000" cy="355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772400" cy="1143000"/>
          </a:xfrm>
        </p:spPr>
        <p:txBody>
          <a:bodyPr/>
          <a:lstStyle/>
          <a:p>
            <a:r>
              <a:rPr lang="en-US" dirty="0" smtClean="0">
                <a:latin typeface="Trajan Pro" pitchFamily="18" charset="0"/>
              </a:rPr>
              <a:t>Final Thoughts</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990600"/>
          <a:ext cx="8153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Trajan Pro" pitchFamily="18" charset="0"/>
              </a:rPr>
              <a:t>Additional Interview Assistance</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1143000"/>
          <a:ext cx="7772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http://www.glengerybrick.com/images/gallery/903/903-penn_state_career_s-D.jpg"/>
          <p:cNvPicPr>
            <a:picLocks noChangeAspect="1" noChangeArrowheads="1"/>
          </p:cNvPicPr>
          <p:nvPr/>
        </p:nvPicPr>
        <p:blipFill>
          <a:blip r:embed="rId7" cstate="print"/>
          <a:srcRect/>
          <a:stretch>
            <a:fillRect/>
          </a:stretch>
        </p:blipFill>
        <p:spPr bwMode="auto">
          <a:xfrm>
            <a:off x="4800600" y="3657600"/>
            <a:ext cx="2540000" cy="1905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rajan Pro" pitchFamily="18" charset="0"/>
              </a:rPr>
              <a:t>Questions?</a:t>
            </a:r>
            <a:endParaRPr lang="en-US" sz="4800" dirty="0">
              <a:latin typeface="Trajan Pro" pitchFamily="18" charset="0"/>
            </a:endParaRPr>
          </a:p>
        </p:txBody>
      </p:sp>
      <p:pic>
        <p:nvPicPr>
          <p:cNvPr id="4" name="Picture 2" descr="C:\Documents and Settings\cws5149\Local Settings\Temporary Internet Files\Content.IE5\1STV1HVV\MC900441498[1].png"/>
          <p:cNvPicPr>
            <a:picLocks noChangeAspect="1" noChangeArrowheads="1"/>
          </p:cNvPicPr>
          <p:nvPr/>
        </p:nvPicPr>
        <p:blipFill>
          <a:blip r:embed="rId2" cstate="print"/>
          <a:srcRect/>
          <a:stretch>
            <a:fillRect/>
          </a:stretch>
        </p:blipFill>
        <p:spPr bwMode="auto">
          <a:xfrm>
            <a:off x="0" y="0"/>
            <a:ext cx="1828800" cy="1828800"/>
          </a:xfrm>
          <a:prstGeom prst="ellipse">
            <a:avLst/>
          </a:prstGeom>
          <a:ln>
            <a:noFill/>
          </a:ln>
          <a:effectLst>
            <a:softEdge rad="112500"/>
          </a:effectLst>
        </p:spPr>
      </p:pic>
      <p:pic>
        <p:nvPicPr>
          <p:cNvPr id="5" name="Picture 2" descr="C:\Documents and Settings\cws5149\Local Settings\Temporary Internet Files\Content.IE5\1STV1HVV\MC900441498[1].png"/>
          <p:cNvPicPr>
            <a:picLocks noChangeAspect="1" noChangeArrowheads="1"/>
          </p:cNvPicPr>
          <p:nvPr/>
        </p:nvPicPr>
        <p:blipFill>
          <a:blip r:embed="rId2" cstate="print"/>
          <a:srcRect/>
          <a:stretch>
            <a:fillRect/>
          </a:stretch>
        </p:blipFill>
        <p:spPr bwMode="auto">
          <a:xfrm>
            <a:off x="6553200" y="0"/>
            <a:ext cx="1828800" cy="1828800"/>
          </a:xfrm>
          <a:prstGeom prst="ellipse">
            <a:avLst/>
          </a:prstGeom>
          <a:ln>
            <a:noFill/>
          </a:ln>
          <a:effectLst>
            <a:softEdge rad="112500"/>
          </a:effectLst>
        </p:spPr>
      </p:pic>
      <p:sp>
        <p:nvSpPr>
          <p:cNvPr id="6" name="Rectangle 5"/>
          <p:cNvSpPr/>
          <p:nvPr/>
        </p:nvSpPr>
        <p:spPr>
          <a:xfrm>
            <a:off x="1676400" y="1066800"/>
            <a:ext cx="4572000" cy="646331"/>
          </a:xfrm>
          <a:prstGeom prst="rect">
            <a:avLst/>
          </a:prstGeom>
        </p:spPr>
        <p:txBody>
          <a:bodyPr>
            <a:spAutoFit/>
          </a:bodyPr>
          <a:lstStyle/>
          <a:p>
            <a:pPr algn="ctr"/>
            <a:r>
              <a:rPr lang="en-US" dirty="0" smtClean="0">
                <a:solidFill>
                  <a:schemeClr val="bg1">
                    <a:lumMod val="50000"/>
                  </a:schemeClr>
                </a:solidFill>
                <a:latin typeface="Trajan Pro" pitchFamily="18" charset="0"/>
              </a:rPr>
              <a:t>Career Services Center</a:t>
            </a:r>
          </a:p>
          <a:p>
            <a:pPr algn="ctr"/>
            <a:r>
              <a:rPr lang="en-US" dirty="0" smtClean="0">
                <a:solidFill>
                  <a:schemeClr val="bg1">
                    <a:lumMod val="50000"/>
                  </a:schemeClr>
                </a:solidFill>
                <a:latin typeface="Trajan Pro" pitchFamily="18" charset="0"/>
              </a:rPr>
              <a:t>610-396-6019</a:t>
            </a:r>
          </a:p>
        </p:txBody>
      </p:sp>
      <p:sp>
        <p:nvSpPr>
          <p:cNvPr id="7" name="Rectangle 6"/>
          <p:cNvSpPr/>
          <p:nvPr/>
        </p:nvSpPr>
        <p:spPr>
          <a:xfrm>
            <a:off x="1447800" y="2057400"/>
            <a:ext cx="4437818" cy="523220"/>
          </a:xfrm>
          <a:prstGeom prst="rect">
            <a:avLst/>
          </a:prstGeom>
        </p:spPr>
        <p:txBody>
          <a:bodyPr wrap="none">
            <a:spAutoFit/>
          </a:bodyPr>
          <a:lstStyle/>
          <a:p>
            <a:r>
              <a:rPr lang="en-US" sz="2800" b="1" dirty="0" smtClean="0"/>
              <a:t>Visit.</a:t>
            </a:r>
            <a:r>
              <a:rPr lang="en-US" b="1" dirty="0" smtClean="0"/>
              <a:t> </a:t>
            </a:r>
            <a:r>
              <a:rPr lang="en-US" dirty="0"/>
              <a:t>http://berks.psu.edu/career-services</a:t>
            </a:r>
          </a:p>
        </p:txBody>
      </p:sp>
      <p:pic>
        <p:nvPicPr>
          <p:cNvPr id="8" name="Picture 7" descr="Computer.Visit.jpg"/>
          <p:cNvPicPr>
            <a:picLocks noChangeAspect="1"/>
          </p:cNvPicPr>
          <p:nvPr/>
        </p:nvPicPr>
        <p:blipFill>
          <a:blip r:embed="rId3" cstate="print"/>
          <a:stretch>
            <a:fillRect/>
          </a:stretch>
        </p:blipFill>
        <p:spPr>
          <a:xfrm>
            <a:off x="457200" y="1828800"/>
            <a:ext cx="718386" cy="716578"/>
          </a:xfrm>
          <a:prstGeom prst="rect">
            <a:avLst/>
          </a:prstGeom>
        </p:spPr>
      </p:pic>
      <p:sp>
        <p:nvSpPr>
          <p:cNvPr id="9" name="Rectangle 8"/>
          <p:cNvSpPr/>
          <p:nvPr/>
        </p:nvSpPr>
        <p:spPr>
          <a:xfrm>
            <a:off x="1447800" y="2819400"/>
            <a:ext cx="3285387" cy="523220"/>
          </a:xfrm>
          <a:prstGeom prst="rect">
            <a:avLst/>
          </a:prstGeom>
        </p:spPr>
        <p:txBody>
          <a:bodyPr wrap="none">
            <a:spAutoFit/>
          </a:bodyPr>
          <a:lstStyle/>
          <a:p>
            <a:r>
              <a:rPr lang="en-US" sz="2800" b="1" dirty="0" smtClean="0"/>
              <a:t>Connect. </a:t>
            </a:r>
            <a:r>
              <a:rPr lang="en-US" dirty="0"/>
              <a:t>PSU Berks Careers</a:t>
            </a:r>
            <a:endParaRPr lang="en-US" dirty="0"/>
          </a:p>
        </p:txBody>
      </p:sp>
      <p:pic>
        <p:nvPicPr>
          <p:cNvPr id="10" name="Picture 9" descr="LinkedIn.Connect.jpg"/>
          <p:cNvPicPr>
            <a:picLocks noChangeAspect="1"/>
          </p:cNvPicPr>
          <p:nvPr/>
        </p:nvPicPr>
        <p:blipFill>
          <a:blip r:embed="rId4" cstate="print"/>
          <a:stretch>
            <a:fillRect/>
          </a:stretch>
        </p:blipFill>
        <p:spPr>
          <a:xfrm>
            <a:off x="304800" y="2532800"/>
            <a:ext cx="990600" cy="990600"/>
          </a:xfrm>
          <a:prstGeom prst="rect">
            <a:avLst/>
          </a:prstGeom>
        </p:spPr>
      </p:pic>
      <p:sp>
        <p:nvSpPr>
          <p:cNvPr id="11" name="Rectangle 10"/>
          <p:cNvSpPr/>
          <p:nvPr/>
        </p:nvSpPr>
        <p:spPr>
          <a:xfrm>
            <a:off x="1447800" y="3657600"/>
            <a:ext cx="3979744" cy="523220"/>
          </a:xfrm>
          <a:prstGeom prst="rect">
            <a:avLst/>
          </a:prstGeom>
        </p:spPr>
        <p:txBody>
          <a:bodyPr wrap="none">
            <a:spAutoFit/>
          </a:bodyPr>
          <a:lstStyle/>
          <a:p>
            <a:r>
              <a:rPr lang="en-US" sz="2800" b="1" dirty="0" smtClean="0"/>
              <a:t>Like.</a:t>
            </a:r>
            <a:r>
              <a:rPr lang="en-US" b="1" dirty="0" smtClean="0"/>
              <a:t> </a:t>
            </a:r>
            <a:r>
              <a:rPr lang="en-US" dirty="0" smtClean="0"/>
              <a:t>Penn State Berks Career Services</a:t>
            </a:r>
            <a:endParaRPr lang="en-US" dirty="0"/>
          </a:p>
        </p:txBody>
      </p:sp>
      <p:pic>
        <p:nvPicPr>
          <p:cNvPr id="12" name="Picture 11" descr="Facebook.Like.jpg"/>
          <p:cNvPicPr>
            <a:picLocks noChangeAspect="1"/>
          </p:cNvPicPr>
          <p:nvPr/>
        </p:nvPicPr>
        <p:blipFill>
          <a:blip r:embed="rId5" cstate="print"/>
          <a:stretch>
            <a:fillRect/>
          </a:stretch>
        </p:blipFill>
        <p:spPr>
          <a:xfrm>
            <a:off x="381000" y="3429000"/>
            <a:ext cx="838200" cy="838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Components to a Resume</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1219200"/>
          <a:ext cx="8229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Contact Information</a:t>
            </a:r>
            <a:endParaRPr lang="en-US" dirty="0">
              <a:latin typeface="Trajan Pro" pitchFamily="18" charset="0"/>
            </a:endParaRPr>
          </a:p>
        </p:txBody>
      </p:sp>
      <p:sp>
        <p:nvSpPr>
          <p:cNvPr id="7" name="TextBox 6"/>
          <p:cNvSpPr txBox="1"/>
          <p:nvPr/>
        </p:nvSpPr>
        <p:spPr>
          <a:xfrm>
            <a:off x="609600" y="1295400"/>
            <a:ext cx="7239000" cy="1631216"/>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000" dirty="0" smtClean="0">
                <a:latin typeface="Times New Roman" pitchFamily="18" charset="0"/>
                <a:cs typeface="Times New Roman" pitchFamily="18" charset="0"/>
              </a:rPr>
              <a:t>Anita Job</a:t>
            </a:r>
          </a:p>
          <a:p>
            <a:pPr algn="ctr"/>
            <a:r>
              <a:rPr lang="en-US" sz="2000" dirty="0" smtClean="0">
                <a:latin typeface="Times New Roman" pitchFamily="18" charset="0"/>
                <a:cs typeface="Times New Roman" pitchFamily="18" charset="0"/>
              </a:rPr>
              <a:t>123 Any Job</a:t>
            </a:r>
          </a:p>
          <a:p>
            <a:pPr algn="ctr"/>
            <a:r>
              <a:rPr lang="en-US" sz="2000" dirty="0" smtClean="0">
                <a:latin typeface="Times New Roman" pitchFamily="18" charset="0"/>
                <a:cs typeface="Times New Roman" pitchFamily="18" charset="0"/>
              </a:rPr>
              <a:t>University Park, PA 16802</a:t>
            </a:r>
          </a:p>
          <a:p>
            <a:pPr algn="ctr"/>
            <a:r>
              <a:rPr lang="en-US" sz="2000" dirty="0" smtClean="0">
                <a:latin typeface="Times New Roman" pitchFamily="18" charset="0"/>
                <a:cs typeface="Times New Roman" pitchFamily="18" charset="0"/>
              </a:rPr>
              <a:t>(814)-555-1212</a:t>
            </a:r>
          </a:p>
          <a:p>
            <a:pPr algn="ctr"/>
            <a:r>
              <a:rPr lang="en-US" sz="2000" dirty="0" smtClean="0">
                <a:latin typeface="Times New Roman" pitchFamily="18" charset="0"/>
                <a:cs typeface="Times New Roman" pitchFamily="18" charset="0"/>
              </a:rPr>
              <a:t>Anita.job@psu.edu</a:t>
            </a:r>
            <a:endParaRPr lang="en-US" sz="2000" dirty="0">
              <a:latin typeface="Times New Roman" pitchFamily="18" charset="0"/>
              <a:cs typeface="Times New Roman" pitchFamily="18" charset="0"/>
            </a:endParaRPr>
          </a:p>
        </p:txBody>
      </p:sp>
      <p:sp>
        <p:nvSpPr>
          <p:cNvPr id="8" name="TextBox 7"/>
          <p:cNvSpPr txBox="1"/>
          <p:nvPr/>
        </p:nvSpPr>
        <p:spPr>
          <a:xfrm>
            <a:off x="381000" y="3200400"/>
            <a:ext cx="7772400" cy="1938992"/>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000" dirty="0" smtClean="0">
                <a:latin typeface="Times New Roman" pitchFamily="18" charset="0"/>
                <a:cs typeface="Times New Roman" pitchFamily="18" charset="0"/>
              </a:rPr>
              <a:t>Anita Job</a:t>
            </a:r>
          </a:p>
          <a:p>
            <a:pPr algn="ctr"/>
            <a:r>
              <a:rPr lang="en-US" sz="2000" dirty="0" smtClean="0">
                <a:latin typeface="Times New Roman" pitchFamily="18" charset="0"/>
                <a:cs typeface="Times New Roman" pitchFamily="18" charset="0"/>
              </a:rPr>
              <a:t>(814)-555-1212</a:t>
            </a:r>
          </a:p>
          <a:p>
            <a:pPr algn="ctr"/>
            <a:r>
              <a:rPr lang="en-US" sz="2000" dirty="0" smtClean="0">
                <a:latin typeface="Times New Roman" pitchFamily="18" charset="0"/>
                <a:cs typeface="Times New Roman" pitchFamily="18" charset="0"/>
                <a:hlinkClick r:id="rId3"/>
              </a:rPr>
              <a:t>Anita.job@psu.edu</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School Address:			          		Home Address:</a:t>
            </a:r>
          </a:p>
          <a:p>
            <a:r>
              <a:rPr lang="en-US" sz="2000" dirty="0" smtClean="0">
                <a:latin typeface="Times New Roman" pitchFamily="18" charset="0"/>
                <a:cs typeface="Times New Roman" pitchFamily="18" charset="0"/>
              </a:rPr>
              <a:t>123 Any Hall  			           		123 Any Street </a:t>
            </a:r>
          </a:p>
          <a:p>
            <a:r>
              <a:rPr lang="en-US" sz="2000" dirty="0" smtClean="0">
                <a:latin typeface="Times New Roman" pitchFamily="18" charset="0"/>
                <a:cs typeface="Times New Roman" pitchFamily="18" charset="0"/>
              </a:rPr>
              <a:t>University Park, PA 16802   	    		</a:t>
            </a:r>
            <a:r>
              <a:rPr lang="en-US" sz="2000" dirty="0" err="1" smtClean="0">
                <a:latin typeface="Times New Roman" pitchFamily="18" charset="0"/>
                <a:cs typeface="Times New Roman" pitchFamily="18" charset="0"/>
              </a:rPr>
              <a:t>Anytown</a:t>
            </a:r>
            <a:r>
              <a:rPr lang="en-US" sz="2000" dirty="0" smtClean="0">
                <a:latin typeface="Times New Roman" pitchFamily="18" charset="0"/>
                <a:cs typeface="Times New Roman" pitchFamily="18" charset="0"/>
              </a:rPr>
              <a:t>, PA 16802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533400"/>
          <a:ext cx="8229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Objective Examples:</a:t>
            </a:r>
            <a:endParaRPr lang="en-US" dirty="0">
              <a:latin typeface="Trajan Pro" pitchFamily="18" charset="0"/>
            </a:endParaRPr>
          </a:p>
        </p:txBody>
      </p:sp>
      <p:sp>
        <p:nvSpPr>
          <p:cNvPr id="4" name="TextBox 3"/>
          <p:cNvSpPr txBox="1"/>
          <p:nvPr/>
        </p:nvSpPr>
        <p:spPr>
          <a:xfrm>
            <a:off x="228600" y="1524000"/>
            <a:ext cx="7848600" cy="107721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57150">
            <a:solidFill>
              <a:schemeClr val="tx1"/>
            </a:solidFill>
          </a:ln>
        </p:spPr>
        <p:txBody>
          <a:bodyPr wrap="square" rtlCol="0">
            <a:spAutoFit/>
          </a:bodyPr>
          <a:lstStyle/>
          <a:p>
            <a:r>
              <a:rPr lang="en-US" sz="3200" dirty="0" smtClean="0">
                <a:latin typeface="Times New Roman" pitchFamily="18" charset="0"/>
                <a:cs typeface="Times New Roman" pitchFamily="18" charset="0"/>
              </a:rPr>
              <a:t>To obtain a full time position in the field of mechanical engineering</a:t>
            </a:r>
            <a:endParaRPr lang="en-US" sz="3200" dirty="0">
              <a:latin typeface="Times New Roman" pitchFamily="18" charset="0"/>
              <a:cs typeface="Times New Roman" pitchFamily="18" charset="0"/>
            </a:endParaRPr>
          </a:p>
        </p:txBody>
      </p:sp>
      <p:sp>
        <p:nvSpPr>
          <p:cNvPr id="5" name="TextBox 4"/>
          <p:cNvSpPr txBox="1"/>
          <p:nvPr/>
        </p:nvSpPr>
        <p:spPr>
          <a:xfrm>
            <a:off x="228600" y="3429000"/>
            <a:ext cx="7848600"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57150">
            <a:solidFill>
              <a:schemeClr val="tx1"/>
            </a:solidFill>
          </a:ln>
        </p:spPr>
        <p:txBody>
          <a:bodyPr wrap="square" rtlCol="0">
            <a:spAutoFit/>
          </a:bodyPr>
          <a:lstStyle/>
          <a:p>
            <a:r>
              <a:rPr lang="en-US" sz="3200" dirty="0" smtClean="0">
                <a:latin typeface="Times New Roman" pitchFamily="18" charset="0"/>
                <a:cs typeface="Times New Roman" pitchFamily="18" charset="0"/>
              </a:rPr>
              <a:t>To obtain an internship or co-op experience in the field of Information Technology with a specific interest in SAP</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Education Section</a:t>
            </a:r>
            <a:endParaRPr lang="en-US" dirty="0">
              <a:latin typeface="Trajan Pro" pitchFamily="18" charset="0"/>
            </a:endParaRPr>
          </a:p>
        </p:txBody>
      </p:sp>
      <p:graphicFrame>
        <p:nvGraphicFramePr>
          <p:cNvPr id="6" name="Content Placeholder 5"/>
          <p:cNvGraphicFramePr>
            <a:graphicFrameLocks noGrp="1"/>
          </p:cNvGraphicFramePr>
          <p:nvPr>
            <p:ph idx="1"/>
          </p:nvPr>
        </p:nvGraphicFramePr>
        <p:xfrm>
          <a:off x="152400" y="1143000"/>
          <a:ext cx="80772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Education Example</a:t>
            </a:r>
            <a:endParaRPr lang="en-US" dirty="0">
              <a:latin typeface="Trajan Pro" pitchFamily="18" charset="0"/>
            </a:endParaRPr>
          </a:p>
        </p:txBody>
      </p:sp>
      <p:sp>
        <p:nvSpPr>
          <p:cNvPr id="4" name="TextBox 3"/>
          <p:cNvSpPr txBox="1"/>
          <p:nvPr/>
        </p:nvSpPr>
        <p:spPr>
          <a:xfrm>
            <a:off x="228600" y="1219200"/>
            <a:ext cx="7924800" cy="415498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effectLst>
            <a:innerShdw blurRad="114300">
              <a:prstClr val="black"/>
            </a:innerShdw>
          </a:effectLst>
        </p:spPr>
        <p:txBody>
          <a:bodyPr wrap="square" rtlCol="0">
            <a:spAutoFit/>
          </a:bodyPr>
          <a:lstStyle/>
          <a:p>
            <a:r>
              <a:rPr lang="en-US" sz="2200" b="1" dirty="0" smtClean="0">
                <a:latin typeface="Times New Roman" pitchFamily="18" charset="0"/>
                <a:cs typeface="Times New Roman" pitchFamily="18" charset="0"/>
              </a:rPr>
              <a:t>The Pennsylvania State University, </a:t>
            </a:r>
            <a:r>
              <a:rPr lang="en-US" sz="2200" dirty="0" smtClean="0">
                <a:latin typeface="Times New Roman" pitchFamily="18" charset="0"/>
                <a:cs typeface="Times New Roman" pitchFamily="18" charset="0"/>
              </a:rPr>
              <a:t>University Park, PA  May 20__</a:t>
            </a:r>
          </a:p>
          <a:p>
            <a:r>
              <a:rPr lang="en-US" sz="2200" dirty="0" smtClean="0">
                <a:latin typeface="Times New Roman" pitchFamily="18" charset="0"/>
                <a:cs typeface="Times New Roman" pitchFamily="18" charset="0"/>
              </a:rPr>
              <a:t>B.S. in Forensic Science</a:t>
            </a:r>
          </a:p>
          <a:p>
            <a:r>
              <a:rPr lang="en-US" sz="2200" dirty="0" smtClean="0">
                <a:latin typeface="Times New Roman" pitchFamily="18" charset="0"/>
                <a:cs typeface="Times New Roman" pitchFamily="18" charset="0"/>
              </a:rPr>
              <a:t>Minor in Biology</a:t>
            </a:r>
          </a:p>
          <a:p>
            <a:r>
              <a:rPr lang="en-US" sz="2200" dirty="0" smtClean="0">
                <a:latin typeface="Times New Roman" pitchFamily="18" charset="0"/>
                <a:cs typeface="Times New Roman" pitchFamily="18" charset="0"/>
              </a:rPr>
              <a:t>GPA 3.22</a:t>
            </a:r>
          </a:p>
          <a:p>
            <a:endParaRPr lang="en-US" sz="2200"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Universidad </a:t>
            </a:r>
            <a:r>
              <a:rPr lang="en-US" sz="2200" b="1" dirty="0" err="1" smtClean="0">
                <a:latin typeface="Times New Roman" pitchFamily="18" charset="0"/>
                <a:cs typeface="Times New Roman" pitchFamily="18" charset="0"/>
              </a:rPr>
              <a:t>Pompeu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Fabra</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Biological Studies, Spring 20__</a:t>
            </a:r>
          </a:p>
          <a:p>
            <a:r>
              <a:rPr lang="en-US" sz="2200" dirty="0" smtClean="0">
                <a:latin typeface="Times New Roman" pitchFamily="18" charset="0"/>
                <a:cs typeface="Times New Roman" pitchFamily="18" charset="0"/>
              </a:rPr>
              <a:t>IES Abroad: Advanced Molecular Biology Program</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Relevant Courses:</a:t>
            </a:r>
          </a:p>
          <a:p>
            <a:pPr>
              <a:buFont typeface="Arial" pitchFamily="34" charset="0"/>
              <a:buChar char="•"/>
            </a:pPr>
            <a:r>
              <a:rPr lang="en-US" sz="2200" dirty="0" smtClean="0">
                <a:latin typeface="Times New Roman" pitchFamily="18" charset="0"/>
                <a:cs typeface="Times New Roman" pitchFamily="18" charset="0"/>
              </a:rPr>
              <a:t>Laboratory in Crime Scene Investigation</a:t>
            </a:r>
          </a:p>
          <a:p>
            <a:pPr>
              <a:buFont typeface="Arial" pitchFamily="34" charset="0"/>
              <a:buChar char="•"/>
            </a:pPr>
            <a:r>
              <a:rPr lang="en-US" sz="2200" dirty="0" smtClean="0">
                <a:latin typeface="Times New Roman" pitchFamily="18" charset="0"/>
                <a:cs typeface="Times New Roman" pitchFamily="18" charset="0"/>
              </a:rPr>
              <a:t>Forensic Molecular Biology</a:t>
            </a:r>
          </a:p>
          <a:p>
            <a:pPr>
              <a:buFont typeface="Arial" pitchFamily="34" charset="0"/>
              <a:buChar char="•"/>
            </a:pPr>
            <a:r>
              <a:rPr lang="en-US" sz="2200" dirty="0" smtClean="0">
                <a:latin typeface="Times New Roman" pitchFamily="18" charset="0"/>
                <a:cs typeface="Times New Roman" pitchFamily="18" charset="0"/>
              </a:rPr>
              <a:t>Courtroom Proceedings and Testimony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761</TotalTime>
  <Words>1103</Words>
  <Application>Microsoft Office PowerPoint</Application>
  <PresentationFormat>On-screen Show (4:3)</PresentationFormat>
  <Paragraphs>379</Paragraphs>
  <Slides>32</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ＭＳ Ｐゴシック</vt:lpstr>
      <vt:lpstr>Arial</vt:lpstr>
      <vt:lpstr>Calibri</vt:lpstr>
      <vt:lpstr>Symbol</vt:lpstr>
      <vt:lpstr>Times New Roman</vt:lpstr>
      <vt:lpstr>Trajan Pro</vt:lpstr>
      <vt:lpstr>Verdana</vt:lpstr>
      <vt:lpstr>Wingdings</vt:lpstr>
      <vt:lpstr>Office Theme</vt:lpstr>
      <vt:lpstr>The Professional Resume</vt:lpstr>
      <vt:lpstr>Overview</vt:lpstr>
      <vt:lpstr>What is the purpose of a Resume?</vt:lpstr>
      <vt:lpstr>Components to a Resume</vt:lpstr>
      <vt:lpstr>Contact Information</vt:lpstr>
      <vt:lpstr>PowerPoint Presentation</vt:lpstr>
      <vt:lpstr>Objective Examples:</vt:lpstr>
      <vt:lpstr>Education Section</vt:lpstr>
      <vt:lpstr>Education Example</vt:lpstr>
      <vt:lpstr>Valued Experiences by Employers:</vt:lpstr>
      <vt:lpstr>Experience Section</vt:lpstr>
      <vt:lpstr>Highlighting your Experiences</vt:lpstr>
      <vt:lpstr>Headings for the Education Section</vt:lpstr>
      <vt:lpstr>Skills Desired by Employers</vt:lpstr>
      <vt:lpstr>PowerPoint Presentation</vt:lpstr>
      <vt:lpstr>PowerPoint Presentation</vt:lpstr>
      <vt:lpstr>Sample Experience Section:</vt:lpstr>
      <vt:lpstr>Skills Section</vt:lpstr>
      <vt:lpstr>PowerPoint Presentation</vt:lpstr>
      <vt:lpstr>References. Are they Needed?</vt:lpstr>
      <vt:lpstr>Formats</vt:lpstr>
      <vt:lpstr>Samples</vt:lpstr>
      <vt:lpstr>PowerPoint Presentation</vt:lpstr>
      <vt:lpstr>PowerPoint Presentation</vt:lpstr>
      <vt:lpstr>Activity: Where has this resume gone wrong?</vt:lpstr>
      <vt:lpstr>PowerPoint Presentation</vt:lpstr>
      <vt:lpstr>Cover Letters</vt:lpstr>
      <vt:lpstr>Sample</vt:lpstr>
      <vt:lpstr>PowerPoint Presentation</vt:lpstr>
      <vt:lpstr>Final Thoughts</vt:lpstr>
      <vt:lpstr>Additional Interview Assistance</vt:lpstr>
      <vt:lpstr>Questions?</vt:lpstr>
    </vt:vector>
  </TitlesOfParts>
  <Company>Penn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SUSAN C. LEH</cp:lastModifiedBy>
  <cp:revision>105</cp:revision>
  <dcterms:created xsi:type="dcterms:W3CDTF">2013-04-12T19:30:34Z</dcterms:created>
  <dcterms:modified xsi:type="dcterms:W3CDTF">2016-09-27T20:28:24Z</dcterms:modified>
</cp:coreProperties>
</file>