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72" r:id="rId4"/>
    <p:sldId id="269" r:id="rId5"/>
    <p:sldId id="283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8EA4B-A551-4417-B468-13D61D26695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97246A-BCEA-4137-A3A5-B832C710547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Internship</a:t>
          </a:r>
          <a:endParaRPr lang="en-US" dirty="0"/>
        </a:p>
      </dgm:t>
    </dgm:pt>
    <dgm:pt modelId="{FEA89C54-939E-43B7-91FB-96A0056BC3F9}" type="parTrans" cxnId="{AD7B4BFC-380A-4539-B3AA-647F846EC15E}">
      <dgm:prSet/>
      <dgm:spPr/>
      <dgm:t>
        <a:bodyPr/>
        <a:lstStyle/>
        <a:p>
          <a:endParaRPr lang="en-US"/>
        </a:p>
      </dgm:t>
    </dgm:pt>
    <dgm:pt modelId="{15305097-FB20-4382-9172-4DB794780DE7}" type="sibTrans" cxnId="{AD7B4BFC-380A-4539-B3AA-647F846EC15E}">
      <dgm:prSet/>
      <dgm:spPr/>
      <dgm:t>
        <a:bodyPr/>
        <a:lstStyle/>
        <a:p>
          <a:endParaRPr lang="en-US"/>
        </a:p>
      </dgm:t>
    </dgm:pt>
    <dgm:pt modelId="{1E1241DC-C592-4BD5-94E8-E45A9CA826FE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Student Organization</a:t>
          </a:r>
          <a:endParaRPr lang="en-US" dirty="0"/>
        </a:p>
      </dgm:t>
    </dgm:pt>
    <dgm:pt modelId="{12439934-1A3B-4AE6-BA22-A57DBBED07D5}" type="parTrans" cxnId="{20BED810-376A-474C-8577-9B77F736C8FE}">
      <dgm:prSet/>
      <dgm:spPr/>
      <dgm:t>
        <a:bodyPr/>
        <a:lstStyle/>
        <a:p>
          <a:endParaRPr lang="en-US"/>
        </a:p>
      </dgm:t>
    </dgm:pt>
    <dgm:pt modelId="{13481B6E-73C1-49ED-9E94-219B0D8C77AA}" type="sibTrans" cxnId="{20BED810-376A-474C-8577-9B77F736C8FE}">
      <dgm:prSet/>
      <dgm:spPr/>
      <dgm:t>
        <a:bodyPr/>
        <a:lstStyle/>
        <a:p>
          <a:endParaRPr lang="en-US"/>
        </a:p>
      </dgm:t>
    </dgm:pt>
    <dgm:pt modelId="{256B2CA2-8A22-4888-BF70-0E6D4EE51E87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Volunteer Work</a:t>
          </a:r>
          <a:endParaRPr lang="en-US" dirty="0"/>
        </a:p>
      </dgm:t>
    </dgm:pt>
    <dgm:pt modelId="{2A5933AB-8959-4577-924B-D2A78A722317}" type="parTrans" cxnId="{B1E09C6E-0832-4244-AB5F-62D44C102FEB}">
      <dgm:prSet/>
      <dgm:spPr/>
      <dgm:t>
        <a:bodyPr/>
        <a:lstStyle/>
        <a:p>
          <a:endParaRPr lang="en-US"/>
        </a:p>
      </dgm:t>
    </dgm:pt>
    <dgm:pt modelId="{22FBD07C-1457-4688-B85B-AD79B14E9F67}" type="sibTrans" cxnId="{B1E09C6E-0832-4244-AB5F-62D44C102FEB}">
      <dgm:prSet/>
      <dgm:spPr/>
      <dgm:t>
        <a:bodyPr/>
        <a:lstStyle/>
        <a:p>
          <a:endParaRPr lang="en-US"/>
        </a:p>
      </dgm:t>
    </dgm:pt>
    <dgm:pt modelId="{967AB0A5-D52C-401C-8520-4C22DF451D93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Study Abroad</a:t>
          </a:r>
          <a:endParaRPr lang="en-US" dirty="0"/>
        </a:p>
      </dgm:t>
    </dgm:pt>
    <dgm:pt modelId="{4750FB01-7667-4BA2-A6C8-5458402B4E2C}" type="parTrans" cxnId="{0C681D5C-7B40-4C41-AFC7-6C7321A19F8F}">
      <dgm:prSet/>
      <dgm:spPr/>
      <dgm:t>
        <a:bodyPr/>
        <a:lstStyle/>
        <a:p>
          <a:endParaRPr lang="en-US"/>
        </a:p>
      </dgm:t>
    </dgm:pt>
    <dgm:pt modelId="{8C7D90FC-D95F-4F66-BAEE-2908A32588D6}" type="sibTrans" cxnId="{0C681D5C-7B40-4C41-AFC7-6C7321A19F8F}">
      <dgm:prSet/>
      <dgm:spPr/>
      <dgm:t>
        <a:bodyPr/>
        <a:lstStyle/>
        <a:p>
          <a:endParaRPr lang="en-US"/>
        </a:p>
      </dgm:t>
    </dgm:pt>
    <dgm:pt modelId="{436A1167-83C7-4CAB-BE16-C87A8C1B382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554B73C8-6FBF-466E-80D8-CB5AAAE0DACB}" type="parTrans" cxnId="{E0231EF3-6922-4150-98E0-269CD736D19E}">
      <dgm:prSet/>
      <dgm:spPr/>
      <dgm:t>
        <a:bodyPr/>
        <a:lstStyle/>
        <a:p>
          <a:endParaRPr lang="en-US"/>
        </a:p>
      </dgm:t>
    </dgm:pt>
    <dgm:pt modelId="{8E3C7538-2D69-40EC-B46A-B9F15AD613E4}" type="sibTrans" cxnId="{E0231EF3-6922-4150-98E0-269CD736D19E}">
      <dgm:prSet/>
      <dgm:spPr/>
      <dgm:t>
        <a:bodyPr/>
        <a:lstStyle/>
        <a:p>
          <a:endParaRPr lang="en-US"/>
        </a:p>
      </dgm:t>
    </dgm:pt>
    <dgm:pt modelId="{F939AC91-C0FB-401B-80A4-D3FE1DE56C30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Part-time Job</a:t>
          </a:r>
          <a:endParaRPr lang="en-US" dirty="0"/>
        </a:p>
      </dgm:t>
    </dgm:pt>
    <dgm:pt modelId="{56001DB8-099E-4304-9B59-326B5D384FBC}" type="parTrans" cxnId="{1EB11CF1-3127-41D5-94CB-87B8EFF2CFFF}">
      <dgm:prSet/>
      <dgm:spPr/>
      <dgm:t>
        <a:bodyPr/>
        <a:lstStyle/>
        <a:p>
          <a:endParaRPr lang="en-US"/>
        </a:p>
      </dgm:t>
    </dgm:pt>
    <dgm:pt modelId="{365C5CF8-A5AC-4EC8-9062-8C64E2A71D30}" type="sibTrans" cxnId="{1EB11CF1-3127-41D5-94CB-87B8EFF2CFFF}">
      <dgm:prSet/>
      <dgm:spPr/>
      <dgm:t>
        <a:bodyPr/>
        <a:lstStyle/>
        <a:p>
          <a:endParaRPr lang="en-US"/>
        </a:p>
      </dgm:t>
    </dgm:pt>
    <dgm:pt modelId="{FC42960A-9F26-4C07-86F4-EAEFA815B143}" type="pres">
      <dgm:prSet presAssocID="{F108EA4B-A551-4417-B468-13D61D2669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A6A8B5-91C4-4854-BEC3-587743BB39E6}" type="pres">
      <dgm:prSet presAssocID="{2597246A-BCEA-4137-A3A5-B832C7105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76476-D4D6-4BC5-A1E4-B3064D3F0370}" type="pres">
      <dgm:prSet presAssocID="{15305097-FB20-4382-9172-4DB794780DE7}" presName="sibTrans" presStyleCnt="0"/>
      <dgm:spPr/>
    </dgm:pt>
    <dgm:pt modelId="{6A034A46-55E1-4ED5-827F-109D9FDAC7A1}" type="pres">
      <dgm:prSet presAssocID="{1E1241DC-C592-4BD5-94E8-E45A9CA826F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82DED-1682-4E39-B47F-5266B13023B8}" type="pres">
      <dgm:prSet presAssocID="{13481B6E-73C1-49ED-9E94-219B0D8C77AA}" presName="sibTrans" presStyleCnt="0"/>
      <dgm:spPr/>
    </dgm:pt>
    <dgm:pt modelId="{D705524F-4364-4EC2-BD89-9C25AD2FE47E}" type="pres">
      <dgm:prSet presAssocID="{256B2CA2-8A22-4888-BF70-0E6D4EE51E8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CC704-7F2F-4D76-BC51-FC0D915F1E39}" type="pres">
      <dgm:prSet presAssocID="{22FBD07C-1457-4688-B85B-AD79B14E9F67}" presName="sibTrans" presStyleCnt="0"/>
      <dgm:spPr/>
    </dgm:pt>
    <dgm:pt modelId="{AC314463-2152-4C32-B5F9-FAF91E01EA5E}" type="pres">
      <dgm:prSet presAssocID="{967AB0A5-D52C-401C-8520-4C22DF451D9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CA444-F37B-457A-B94F-2DDC71B5B5B5}" type="pres">
      <dgm:prSet presAssocID="{8C7D90FC-D95F-4F66-BAEE-2908A32588D6}" presName="sibTrans" presStyleCnt="0"/>
      <dgm:spPr/>
    </dgm:pt>
    <dgm:pt modelId="{33EF2FDC-39CD-4527-9303-5D7431A92A12}" type="pres">
      <dgm:prSet presAssocID="{436A1167-83C7-4CAB-BE16-C87A8C1B38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9B5C9-B716-4625-BCB5-D35B9F3903D2}" type="pres">
      <dgm:prSet presAssocID="{8E3C7538-2D69-40EC-B46A-B9F15AD613E4}" presName="sibTrans" presStyleCnt="0"/>
      <dgm:spPr/>
    </dgm:pt>
    <dgm:pt modelId="{FDC33EA2-63EF-49B0-90D9-F693A8AF101F}" type="pres">
      <dgm:prSet presAssocID="{F939AC91-C0FB-401B-80A4-D3FE1DE56C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BED810-376A-474C-8577-9B77F736C8FE}" srcId="{F108EA4B-A551-4417-B468-13D61D266959}" destId="{1E1241DC-C592-4BD5-94E8-E45A9CA826FE}" srcOrd="1" destOrd="0" parTransId="{12439934-1A3B-4AE6-BA22-A57DBBED07D5}" sibTransId="{13481B6E-73C1-49ED-9E94-219B0D8C77AA}"/>
    <dgm:cxn modelId="{E0B9F121-C629-43AB-B493-F91E0A5FD33A}" type="presOf" srcId="{256B2CA2-8A22-4888-BF70-0E6D4EE51E87}" destId="{D705524F-4364-4EC2-BD89-9C25AD2FE47E}" srcOrd="0" destOrd="0" presId="urn:microsoft.com/office/officeart/2005/8/layout/default"/>
    <dgm:cxn modelId="{D59CC009-CB27-4191-8DA3-DD43FB46DF71}" type="presOf" srcId="{2597246A-BCEA-4137-A3A5-B832C710547E}" destId="{E8A6A8B5-91C4-4854-BEC3-587743BB39E6}" srcOrd="0" destOrd="0" presId="urn:microsoft.com/office/officeart/2005/8/layout/default"/>
    <dgm:cxn modelId="{1EB11CF1-3127-41D5-94CB-87B8EFF2CFFF}" srcId="{F108EA4B-A551-4417-B468-13D61D266959}" destId="{F939AC91-C0FB-401B-80A4-D3FE1DE56C30}" srcOrd="5" destOrd="0" parTransId="{56001DB8-099E-4304-9B59-326B5D384FBC}" sibTransId="{365C5CF8-A5AC-4EC8-9062-8C64E2A71D30}"/>
    <dgm:cxn modelId="{B1E09C6E-0832-4244-AB5F-62D44C102FEB}" srcId="{F108EA4B-A551-4417-B468-13D61D266959}" destId="{256B2CA2-8A22-4888-BF70-0E6D4EE51E87}" srcOrd="2" destOrd="0" parTransId="{2A5933AB-8959-4577-924B-D2A78A722317}" sibTransId="{22FBD07C-1457-4688-B85B-AD79B14E9F67}"/>
    <dgm:cxn modelId="{0C681D5C-7B40-4C41-AFC7-6C7321A19F8F}" srcId="{F108EA4B-A551-4417-B468-13D61D266959}" destId="{967AB0A5-D52C-401C-8520-4C22DF451D93}" srcOrd="3" destOrd="0" parTransId="{4750FB01-7667-4BA2-A6C8-5458402B4E2C}" sibTransId="{8C7D90FC-D95F-4F66-BAEE-2908A32588D6}"/>
    <dgm:cxn modelId="{918382B0-2E37-4352-B34C-70C16FC9D49A}" type="presOf" srcId="{436A1167-83C7-4CAB-BE16-C87A8C1B3824}" destId="{33EF2FDC-39CD-4527-9303-5D7431A92A12}" srcOrd="0" destOrd="0" presId="urn:microsoft.com/office/officeart/2005/8/layout/default"/>
    <dgm:cxn modelId="{DE98D067-CDDB-454D-A78A-2FCE7ADBE0FE}" type="presOf" srcId="{1E1241DC-C592-4BD5-94E8-E45A9CA826FE}" destId="{6A034A46-55E1-4ED5-827F-109D9FDAC7A1}" srcOrd="0" destOrd="0" presId="urn:microsoft.com/office/officeart/2005/8/layout/default"/>
    <dgm:cxn modelId="{D097703E-347B-430F-93DD-B384BC06A9A3}" type="presOf" srcId="{967AB0A5-D52C-401C-8520-4C22DF451D93}" destId="{AC314463-2152-4C32-B5F9-FAF91E01EA5E}" srcOrd="0" destOrd="0" presId="urn:microsoft.com/office/officeart/2005/8/layout/default"/>
    <dgm:cxn modelId="{AD7B4BFC-380A-4539-B3AA-647F846EC15E}" srcId="{F108EA4B-A551-4417-B468-13D61D266959}" destId="{2597246A-BCEA-4137-A3A5-B832C710547E}" srcOrd="0" destOrd="0" parTransId="{FEA89C54-939E-43B7-91FB-96A0056BC3F9}" sibTransId="{15305097-FB20-4382-9172-4DB794780DE7}"/>
    <dgm:cxn modelId="{A747E3CC-FBB9-40D0-968C-860CE65439B9}" type="presOf" srcId="{F939AC91-C0FB-401B-80A4-D3FE1DE56C30}" destId="{FDC33EA2-63EF-49B0-90D9-F693A8AF101F}" srcOrd="0" destOrd="0" presId="urn:microsoft.com/office/officeart/2005/8/layout/default"/>
    <dgm:cxn modelId="{E0231EF3-6922-4150-98E0-269CD736D19E}" srcId="{F108EA4B-A551-4417-B468-13D61D266959}" destId="{436A1167-83C7-4CAB-BE16-C87A8C1B3824}" srcOrd="4" destOrd="0" parTransId="{554B73C8-6FBF-466E-80D8-CB5AAAE0DACB}" sibTransId="{8E3C7538-2D69-40EC-B46A-B9F15AD613E4}"/>
    <dgm:cxn modelId="{B7D28DAC-D2A3-4CD2-83A0-995E78E76CF6}" type="presOf" srcId="{F108EA4B-A551-4417-B468-13D61D266959}" destId="{FC42960A-9F26-4C07-86F4-EAEFA815B143}" srcOrd="0" destOrd="0" presId="urn:microsoft.com/office/officeart/2005/8/layout/default"/>
    <dgm:cxn modelId="{50196E62-8B9B-4349-AA61-B74996BF2657}" type="presParOf" srcId="{FC42960A-9F26-4C07-86F4-EAEFA815B143}" destId="{E8A6A8B5-91C4-4854-BEC3-587743BB39E6}" srcOrd="0" destOrd="0" presId="urn:microsoft.com/office/officeart/2005/8/layout/default"/>
    <dgm:cxn modelId="{78210CA0-9D1E-4F2D-A760-695F8A92C3A4}" type="presParOf" srcId="{FC42960A-9F26-4C07-86F4-EAEFA815B143}" destId="{6A476476-D4D6-4BC5-A1E4-B3064D3F0370}" srcOrd="1" destOrd="0" presId="urn:microsoft.com/office/officeart/2005/8/layout/default"/>
    <dgm:cxn modelId="{787E2F1A-6FCE-4577-BAD0-0F3EA4F12A79}" type="presParOf" srcId="{FC42960A-9F26-4C07-86F4-EAEFA815B143}" destId="{6A034A46-55E1-4ED5-827F-109D9FDAC7A1}" srcOrd="2" destOrd="0" presId="urn:microsoft.com/office/officeart/2005/8/layout/default"/>
    <dgm:cxn modelId="{E0CE3211-6414-42B4-83A0-F01C9C4C87BF}" type="presParOf" srcId="{FC42960A-9F26-4C07-86F4-EAEFA815B143}" destId="{F6C82DED-1682-4E39-B47F-5266B13023B8}" srcOrd="3" destOrd="0" presId="urn:microsoft.com/office/officeart/2005/8/layout/default"/>
    <dgm:cxn modelId="{70974000-39CD-41D0-BB47-E41E7B1FE9C4}" type="presParOf" srcId="{FC42960A-9F26-4C07-86F4-EAEFA815B143}" destId="{D705524F-4364-4EC2-BD89-9C25AD2FE47E}" srcOrd="4" destOrd="0" presId="urn:microsoft.com/office/officeart/2005/8/layout/default"/>
    <dgm:cxn modelId="{49595974-AFCD-4D56-93B0-FB5C6BEB4EB0}" type="presParOf" srcId="{FC42960A-9F26-4C07-86F4-EAEFA815B143}" destId="{34FCC704-7F2F-4D76-BC51-FC0D915F1E39}" srcOrd="5" destOrd="0" presId="urn:microsoft.com/office/officeart/2005/8/layout/default"/>
    <dgm:cxn modelId="{D4B73594-94A0-4BC6-9094-F31C89D10A70}" type="presParOf" srcId="{FC42960A-9F26-4C07-86F4-EAEFA815B143}" destId="{AC314463-2152-4C32-B5F9-FAF91E01EA5E}" srcOrd="6" destOrd="0" presId="urn:microsoft.com/office/officeart/2005/8/layout/default"/>
    <dgm:cxn modelId="{C1823D20-D1E7-4CCF-9235-2B7DEDCF8821}" type="presParOf" srcId="{FC42960A-9F26-4C07-86F4-EAEFA815B143}" destId="{FA9CA444-F37B-457A-B94F-2DDC71B5B5B5}" srcOrd="7" destOrd="0" presId="urn:microsoft.com/office/officeart/2005/8/layout/default"/>
    <dgm:cxn modelId="{274F71C5-5EBB-4AB3-81B4-673B08AE1A6F}" type="presParOf" srcId="{FC42960A-9F26-4C07-86F4-EAEFA815B143}" destId="{33EF2FDC-39CD-4527-9303-5D7431A92A12}" srcOrd="8" destOrd="0" presId="urn:microsoft.com/office/officeart/2005/8/layout/default"/>
    <dgm:cxn modelId="{3847DFB9-730D-4877-BB5F-7EB422946D59}" type="presParOf" srcId="{FC42960A-9F26-4C07-86F4-EAEFA815B143}" destId="{A499B5C9-B716-4625-BCB5-D35B9F3903D2}" srcOrd="9" destOrd="0" presId="urn:microsoft.com/office/officeart/2005/8/layout/default"/>
    <dgm:cxn modelId="{ECD372BA-9E87-40D9-BF4C-69D88CB8AA85}" type="presParOf" srcId="{FC42960A-9F26-4C07-86F4-EAEFA815B143}" destId="{FDC33EA2-63EF-49B0-90D9-F693A8AF101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B5F094-01A5-4F5B-8C07-7EB62B860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8BA8F-1A3C-408E-B23A-1FEF0C3D546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3B260935-E5AB-4A58-A881-61EC1219D0CE}" type="parTrans" cxnId="{E9FBDAA5-AF01-4C9C-8096-136DE8726B65}">
      <dgm:prSet/>
      <dgm:spPr/>
      <dgm:t>
        <a:bodyPr/>
        <a:lstStyle/>
        <a:p>
          <a:endParaRPr lang="en-US"/>
        </a:p>
      </dgm:t>
    </dgm:pt>
    <dgm:pt modelId="{88197EEE-F231-41C6-8A7A-961C2C9B0852}" type="sibTrans" cxnId="{E9FBDAA5-AF01-4C9C-8096-136DE8726B65}">
      <dgm:prSet/>
      <dgm:spPr/>
      <dgm:t>
        <a:bodyPr/>
        <a:lstStyle/>
        <a:p>
          <a:endParaRPr lang="en-US"/>
        </a:p>
      </dgm:t>
    </dgm:pt>
    <dgm:pt modelId="{9B4BEBF4-0FC0-46B9-B262-457F6B89A08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Personal network</a:t>
          </a:r>
          <a:endParaRPr lang="en-US" dirty="0"/>
        </a:p>
      </dgm:t>
    </dgm:pt>
    <dgm:pt modelId="{5E28067D-B430-4D8F-BE06-1ABE8C513AA8}" type="parTrans" cxnId="{92B40E02-9A28-4CF2-A5FE-C9FDB1B36DAC}">
      <dgm:prSet/>
      <dgm:spPr/>
      <dgm:t>
        <a:bodyPr/>
        <a:lstStyle/>
        <a:p>
          <a:endParaRPr lang="en-US"/>
        </a:p>
      </dgm:t>
    </dgm:pt>
    <dgm:pt modelId="{1B72398C-E451-47ED-8DE9-1638453F1F8B}" type="sibTrans" cxnId="{92B40E02-9A28-4CF2-A5FE-C9FDB1B36DAC}">
      <dgm:prSet/>
      <dgm:spPr/>
      <dgm:t>
        <a:bodyPr/>
        <a:lstStyle/>
        <a:p>
          <a:endParaRPr lang="en-US"/>
        </a:p>
      </dgm:t>
    </dgm:pt>
    <dgm:pt modelId="{01AF901C-31AF-4769-B38D-4CB6DCB7818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Penn State Network</a:t>
          </a:r>
          <a:endParaRPr lang="en-US" dirty="0"/>
        </a:p>
      </dgm:t>
    </dgm:pt>
    <dgm:pt modelId="{AD502A51-E91E-4542-B1EE-03A10DCA0228}" type="parTrans" cxnId="{C740CBE4-84E6-42F6-B4EB-86484A3EAF5D}">
      <dgm:prSet/>
      <dgm:spPr/>
      <dgm:t>
        <a:bodyPr/>
        <a:lstStyle/>
        <a:p>
          <a:endParaRPr lang="en-US"/>
        </a:p>
      </dgm:t>
    </dgm:pt>
    <dgm:pt modelId="{1723E39D-F745-4E98-8E5A-54B4C7F8C96D}" type="sibTrans" cxnId="{C740CBE4-84E6-42F6-B4EB-86484A3EAF5D}">
      <dgm:prSet/>
      <dgm:spPr/>
      <dgm:t>
        <a:bodyPr/>
        <a:lstStyle/>
        <a:p>
          <a:endParaRPr lang="en-US"/>
        </a:p>
      </dgm:t>
    </dgm:pt>
    <dgm:pt modelId="{BC7E987C-C62C-4B62-8D4F-065696529D7D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Outside sources</a:t>
          </a:r>
          <a:endParaRPr lang="en-US" dirty="0"/>
        </a:p>
      </dgm:t>
    </dgm:pt>
    <dgm:pt modelId="{479987F5-3DD1-46BB-8997-663F17B05188}" type="parTrans" cxnId="{1BAADAB7-0D03-4FE5-A7FD-7A4F9A7AC0A9}">
      <dgm:prSet/>
      <dgm:spPr/>
      <dgm:t>
        <a:bodyPr/>
        <a:lstStyle/>
        <a:p>
          <a:endParaRPr lang="en-US"/>
        </a:p>
      </dgm:t>
    </dgm:pt>
    <dgm:pt modelId="{DED6A083-DF20-4D10-BB83-EED11CF6D1B0}" type="sibTrans" cxnId="{1BAADAB7-0D03-4FE5-A7FD-7A4F9A7AC0A9}">
      <dgm:prSet/>
      <dgm:spPr/>
      <dgm:t>
        <a:bodyPr/>
        <a:lstStyle/>
        <a:p>
          <a:endParaRPr lang="en-US"/>
        </a:p>
      </dgm:t>
    </dgm:pt>
    <dgm:pt modelId="{03A47AA4-3458-4177-8BDE-894D3DD40590}" type="pres">
      <dgm:prSet presAssocID="{52B5F094-01A5-4F5B-8C07-7EB62B860E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1E0C4-783E-4D11-A429-624233C46F89}" type="pres">
      <dgm:prSet presAssocID="{27B8BA8F-1A3C-408E-B23A-1FEF0C3D5466}" presName="centerShape" presStyleLbl="node0" presStyleIdx="0" presStyleCnt="1"/>
      <dgm:spPr/>
      <dgm:t>
        <a:bodyPr/>
        <a:lstStyle/>
        <a:p>
          <a:endParaRPr lang="en-US"/>
        </a:p>
      </dgm:t>
    </dgm:pt>
    <dgm:pt modelId="{7CE643FD-F8A5-4C76-BA9A-650B0D7145B6}" type="pres">
      <dgm:prSet presAssocID="{5E28067D-B430-4D8F-BE06-1ABE8C513AA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3EA164B-D767-4824-8AD5-5AC0AC44B07F}" type="pres">
      <dgm:prSet presAssocID="{9B4BEBF4-0FC0-46B9-B262-457F6B89A0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BE146-DB6B-4B16-B84A-A72595A3E878}" type="pres">
      <dgm:prSet presAssocID="{AD502A51-E91E-4542-B1EE-03A10DCA022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10E7533-386B-4B54-B654-BD88D4EE1566}" type="pres">
      <dgm:prSet presAssocID="{01AF901C-31AF-4769-B38D-4CB6DCB781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AAFE9-36B4-457B-851C-60C728E9D3E3}" type="pres">
      <dgm:prSet presAssocID="{479987F5-3DD1-46BB-8997-663F17B0518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B0453A4-8046-4867-B39E-3E8345BE9369}" type="pres">
      <dgm:prSet presAssocID="{BC7E987C-C62C-4B62-8D4F-065696529D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120BAB-B5C4-47E2-B9C3-002E0A448BB7}" type="presOf" srcId="{BC7E987C-C62C-4B62-8D4F-065696529D7D}" destId="{CB0453A4-8046-4867-B39E-3E8345BE9369}" srcOrd="0" destOrd="0" presId="urn:microsoft.com/office/officeart/2005/8/layout/radial4"/>
    <dgm:cxn modelId="{87B9214E-EEC8-44E5-84F1-4785879806A7}" type="presOf" srcId="{01AF901C-31AF-4769-B38D-4CB6DCB78180}" destId="{210E7533-386B-4B54-B654-BD88D4EE1566}" srcOrd="0" destOrd="0" presId="urn:microsoft.com/office/officeart/2005/8/layout/radial4"/>
    <dgm:cxn modelId="{61322C79-4598-484E-82F8-8156EF90B2D3}" type="presOf" srcId="{52B5F094-01A5-4F5B-8C07-7EB62B860EF2}" destId="{03A47AA4-3458-4177-8BDE-894D3DD40590}" srcOrd="0" destOrd="0" presId="urn:microsoft.com/office/officeart/2005/8/layout/radial4"/>
    <dgm:cxn modelId="{412DF3F4-90A0-405B-ABFA-B65D061B0A39}" type="presOf" srcId="{27B8BA8F-1A3C-408E-B23A-1FEF0C3D5466}" destId="{3381E0C4-783E-4D11-A429-624233C46F89}" srcOrd="0" destOrd="0" presId="urn:microsoft.com/office/officeart/2005/8/layout/radial4"/>
    <dgm:cxn modelId="{6E8B326D-9961-4B96-AAE5-433A22815FBB}" type="presOf" srcId="{479987F5-3DD1-46BB-8997-663F17B05188}" destId="{E74AAFE9-36B4-457B-851C-60C728E9D3E3}" srcOrd="0" destOrd="0" presId="urn:microsoft.com/office/officeart/2005/8/layout/radial4"/>
    <dgm:cxn modelId="{E9FBDAA5-AF01-4C9C-8096-136DE8726B65}" srcId="{52B5F094-01A5-4F5B-8C07-7EB62B860EF2}" destId="{27B8BA8F-1A3C-408E-B23A-1FEF0C3D5466}" srcOrd="0" destOrd="0" parTransId="{3B260935-E5AB-4A58-A881-61EC1219D0CE}" sibTransId="{88197EEE-F231-41C6-8A7A-961C2C9B0852}"/>
    <dgm:cxn modelId="{3388F34F-DB92-4105-8A2B-ACC631D2D713}" type="presOf" srcId="{9B4BEBF4-0FC0-46B9-B262-457F6B89A080}" destId="{63EA164B-D767-4824-8AD5-5AC0AC44B07F}" srcOrd="0" destOrd="0" presId="urn:microsoft.com/office/officeart/2005/8/layout/radial4"/>
    <dgm:cxn modelId="{C3F9F434-165E-42C4-B6C4-A1854E6D4672}" type="presOf" srcId="{5E28067D-B430-4D8F-BE06-1ABE8C513AA8}" destId="{7CE643FD-F8A5-4C76-BA9A-650B0D7145B6}" srcOrd="0" destOrd="0" presId="urn:microsoft.com/office/officeart/2005/8/layout/radial4"/>
    <dgm:cxn modelId="{C740CBE4-84E6-42F6-B4EB-86484A3EAF5D}" srcId="{27B8BA8F-1A3C-408E-B23A-1FEF0C3D5466}" destId="{01AF901C-31AF-4769-B38D-4CB6DCB78180}" srcOrd="1" destOrd="0" parTransId="{AD502A51-E91E-4542-B1EE-03A10DCA0228}" sibTransId="{1723E39D-F745-4E98-8E5A-54B4C7F8C96D}"/>
    <dgm:cxn modelId="{8E6596D2-C853-4BED-9EE5-623899417C19}" type="presOf" srcId="{AD502A51-E91E-4542-B1EE-03A10DCA0228}" destId="{5A9BE146-DB6B-4B16-B84A-A72595A3E878}" srcOrd="0" destOrd="0" presId="urn:microsoft.com/office/officeart/2005/8/layout/radial4"/>
    <dgm:cxn modelId="{1BAADAB7-0D03-4FE5-A7FD-7A4F9A7AC0A9}" srcId="{27B8BA8F-1A3C-408E-B23A-1FEF0C3D5466}" destId="{BC7E987C-C62C-4B62-8D4F-065696529D7D}" srcOrd="2" destOrd="0" parTransId="{479987F5-3DD1-46BB-8997-663F17B05188}" sibTransId="{DED6A083-DF20-4D10-BB83-EED11CF6D1B0}"/>
    <dgm:cxn modelId="{92B40E02-9A28-4CF2-A5FE-C9FDB1B36DAC}" srcId="{27B8BA8F-1A3C-408E-B23A-1FEF0C3D5466}" destId="{9B4BEBF4-0FC0-46B9-B262-457F6B89A080}" srcOrd="0" destOrd="0" parTransId="{5E28067D-B430-4D8F-BE06-1ABE8C513AA8}" sibTransId="{1B72398C-E451-47ED-8DE9-1638453F1F8B}"/>
    <dgm:cxn modelId="{3D19B68C-B467-40A7-9835-1D4624A27538}" type="presParOf" srcId="{03A47AA4-3458-4177-8BDE-894D3DD40590}" destId="{3381E0C4-783E-4D11-A429-624233C46F89}" srcOrd="0" destOrd="0" presId="urn:microsoft.com/office/officeart/2005/8/layout/radial4"/>
    <dgm:cxn modelId="{6CF3947B-A086-4F43-8C72-D1CF52F147FE}" type="presParOf" srcId="{03A47AA4-3458-4177-8BDE-894D3DD40590}" destId="{7CE643FD-F8A5-4C76-BA9A-650B0D7145B6}" srcOrd="1" destOrd="0" presId="urn:microsoft.com/office/officeart/2005/8/layout/radial4"/>
    <dgm:cxn modelId="{FC4383CD-0087-4FF1-80DD-EFB2D381A907}" type="presParOf" srcId="{03A47AA4-3458-4177-8BDE-894D3DD40590}" destId="{63EA164B-D767-4824-8AD5-5AC0AC44B07F}" srcOrd="2" destOrd="0" presId="urn:microsoft.com/office/officeart/2005/8/layout/radial4"/>
    <dgm:cxn modelId="{D1F40C75-ED1F-4C2C-861A-DEBF472C7F44}" type="presParOf" srcId="{03A47AA4-3458-4177-8BDE-894D3DD40590}" destId="{5A9BE146-DB6B-4B16-B84A-A72595A3E878}" srcOrd="3" destOrd="0" presId="urn:microsoft.com/office/officeart/2005/8/layout/radial4"/>
    <dgm:cxn modelId="{2AF5EBE4-6DAB-48D3-9FCC-985ADEC8968C}" type="presParOf" srcId="{03A47AA4-3458-4177-8BDE-894D3DD40590}" destId="{210E7533-386B-4B54-B654-BD88D4EE1566}" srcOrd="4" destOrd="0" presId="urn:microsoft.com/office/officeart/2005/8/layout/radial4"/>
    <dgm:cxn modelId="{27FAE0F3-CFB9-49C0-9037-7A9297B6D772}" type="presParOf" srcId="{03A47AA4-3458-4177-8BDE-894D3DD40590}" destId="{E74AAFE9-36B4-457B-851C-60C728E9D3E3}" srcOrd="5" destOrd="0" presId="urn:microsoft.com/office/officeart/2005/8/layout/radial4"/>
    <dgm:cxn modelId="{ED6E2810-7E1D-4D5F-8F7C-CE842709F9DA}" type="presParOf" srcId="{03A47AA4-3458-4177-8BDE-894D3DD40590}" destId="{CB0453A4-8046-4867-B39E-3E8345BE936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400" dirty="0" smtClean="0"/>
            <a:t>Networking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2E5516-54DB-441F-9660-200C04B53850}" type="presOf" srcId="{3A6EC0FA-C843-440B-A07D-9D66E9711357}" destId="{DC09BED8-EF18-4666-B718-252CAB36C507}" srcOrd="0" destOrd="0" presId="urn:microsoft.com/office/officeart/2005/8/layout/vList2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B5505F7D-BA79-4AEB-B7EE-51BDDF4E8EC2}" type="presOf" srcId="{1D8B0E1D-3AA6-4AB2-8F00-B659A6C9043F}" destId="{EB094D1B-0D2C-4297-ADAA-DC5247393F3C}" srcOrd="0" destOrd="0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5A1DCD19-9878-43DB-8135-2C8D495DF281}" type="presOf" srcId="{9966BCFF-F0BE-401D-9826-BA3D5642C8C2}" destId="{4B50156E-1E86-4CEE-B17B-2F98BE37A43C}" srcOrd="0" destOrd="0" presId="urn:microsoft.com/office/officeart/2005/8/layout/vList2"/>
    <dgm:cxn modelId="{F7888E74-E5BC-438F-A2C2-A508C5970994}" type="presParOf" srcId="{4B50156E-1E86-4CEE-B17B-2F98BE37A43C}" destId="{EB094D1B-0D2C-4297-ADAA-DC5247393F3C}" srcOrd="0" destOrd="0" presId="urn:microsoft.com/office/officeart/2005/8/layout/vList2"/>
    <dgm:cxn modelId="{58C532C5-902E-465B-B1A2-07577709E840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B5F094-01A5-4F5B-8C07-7EB62B860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8BA8F-1A3C-408E-B23A-1FEF0C3D546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3B260935-E5AB-4A58-A881-61EC1219D0CE}" type="parTrans" cxnId="{E9FBDAA5-AF01-4C9C-8096-136DE8726B65}">
      <dgm:prSet/>
      <dgm:spPr/>
      <dgm:t>
        <a:bodyPr/>
        <a:lstStyle/>
        <a:p>
          <a:endParaRPr lang="en-US"/>
        </a:p>
      </dgm:t>
    </dgm:pt>
    <dgm:pt modelId="{88197EEE-F231-41C6-8A7A-961C2C9B0852}" type="sibTrans" cxnId="{E9FBDAA5-AF01-4C9C-8096-136DE8726B65}">
      <dgm:prSet/>
      <dgm:spPr/>
      <dgm:t>
        <a:bodyPr/>
        <a:lstStyle/>
        <a:p>
          <a:endParaRPr lang="en-US"/>
        </a:p>
      </dgm:t>
    </dgm:pt>
    <dgm:pt modelId="{9B4BEBF4-0FC0-46B9-B262-457F6B89A080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Personal network</a:t>
          </a:r>
          <a:endParaRPr lang="en-US" dirty="0"/>
        </a:p>
      </dgm:t>
    </dgm:pt>
    <dgm:pt modelId="{5E28067D-B430-4D8F-BE06-1ABE8C513AA8}" type="parTrans" cxnId="{92B40E02-9A28-4CF2-A5FE-C9FDB1B36DAC}">
      <dgm:prSet/>
      <dgm:spPr/>
      <dgm:t>
        <a:bodyPr/>
        <a:lstStyle/>
        <a:p>
          <a:endParaRPr lang="en-US"/>
        </a:p>
      </dgm:t>
    </dgm:pt>
    <dgm:pt modelId="{1B72398C-E451-47ED-8DE9-1638453F1F8B}" type="sibTrans" cxnId="{92B40E02-9A28-4CF2-A5FE-C9FDB1B36DAC}">
      <dgm:prSet/>
      <dgm:spPr/>
      <dgm:t>
        <a:bodyPr/>
        <a:lstStyle/>
        <a:p>
          <a:endParaRPr lang="en-US"/>
        </a:p>
      </dgm:t>
    </dgm:pt>
    <dgm:pt modelId="{01AF901C-31AF-4769-B38D-4CB6DCB7818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Penn State Network</a:t>
          </a:r>
          <a:endParaRPr lang="en-US" dirty="0"/>
        </a:p>
      </dgm:t>
    </dgm:pt>
    <dgm:pt modelId="{AD502A51-E91E-4542-B1EE-03A10DCA0228}" type="parTrans" cxnId="{C740CBE4-84E6-42F6-B4EB-86484A3EAF5D}">
      <dgm:prSet/>
      <dgm:spPr/>
      <dgm:t>
        <a:bodyPr/>
        <a:lstStyle/>
        <a:p>
          <a:endParaRPr lang="en-US"/>
        </a:p>
      </dgm:t>
    </dgm:pt>
    <dgm:pt modelId="{1723E39D-F745-4E98-8E5A-54B4C7F8C96D}" type="sibTrans" cxnId="{C740CBE4-84E6-42F6-B4EB-86484A3EAF5D}">
      <dgm:prSet/>
      <dgm:spPr/>
      <dgm:t>
        <a:bodyPr/>
        <a:lstStyle/>
        <a:p>
          <a:endParaRPr lang="en-US"/>
        </a:p>
      </dgm:t>
    </dgm:pt>
    <dgm:pt modelId="{BC7E987C-C62C-4B62-8D4F-065696529D7D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Outside sources</a:t>
          </a:r>
          <a:endParaRPr lang="en-US" dirty="0"/>
        </a:p>
      </dgm:t>
    </dgm:pt>
    <dgm:pt modelId="{479987F5-3DD1-46BB-8997-663F17B05188}" type="parTrans" cxnId="{1BAADAB7-0D03-4FE5-A7FD-7A4F9A7AC0A9}">
      <dgm:prSet/>
      <dgm:spPr/>
      <dgm:t>
        <a:bodyPr/>
        <a:lstStyle/>
        <a:p>
          <a:endParaRPr lang="en-US"/>
        </a:p>
      </dgm:t>
    </dgm:pt>
    <dgm:pt modelId="{DED6A083-DF20-4D10-BB83-EED11CF6D1B0}" type="sibTrans" cxnId="{1BAADAB7-0D03-4FE5-A7FD-7A4F9A7AC0A9}">
      <dgm:prSet/>
      <dgm:spPr/>
      <dgm:t>
        <a:bodyPr/>
        <a:lstStyle/>
        <a:p>
          <a:endParaRPr lang="en-US"/>
        </a:p>
      </dgm:t>
    </dgm:pt>
    <dgm:pt modelId="{03A47AA4-3458-4177-8BDE-894D3DD40590}" type="pres">
      <dgm:prSet presAssocID="{52B5F094-01A5-4F5B-8C07-7EB62B860E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1E0C4-783E-4D11-A429-624233C46F89}" type="pres">
      <dgm:prSet presAssocID="{27B8BA8F-1A3C-408E-B23A-1FEF0C3D5466}" presName="centerShape" presStyleLbl="node0" presStyleIdx="0" presStyleCnt="1"/>
      <dgm:spPr/>
      <dgm:t>
        <a:bodyPr/>
        <a:lstStyle/>
        <a:p>
          <a:endParaRPr lang="en-US"/>
        </a:p>
      </dgm:t>
    </dgm:pt>
    <dgm:pt modelId="{7CE643FD-F8A5-4C76-BA9A-650B0D7145B6}" type="pres">
      <dgm:prSet presAssocID="{5E28067D-B430-4D8F-BE06-1ABE8C513AA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3EA164B-D767-4824-8AD5-5AC0AC44B07F}" type="pres">
      <dgm:prSet presAssocID="{9B4BEBF4-0FC0-46B9-B262-457F6B89A0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BE146-DB6B-4B16-B84A-A72595A3E878}" type="pres">
      <dgm:prSet presAssocID="{AD502A51-E91E-4542-B1EE-03A10DCA022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10E7533-386B-4B54-B654-BD88D4EE1566}" type="pres">
      <dgm:prSet presAssocID="{01AF901C-31AF-4769-B38D-4CB6DCB781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AAFE9-36B4-457B-851C-60C728E9D3E3}" type="pres">
      <dgm:prSet presAssocID="{479987F5-3DD1-46BB-8997-663F17B0518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B0453A4-8046-4867-B39E-3E8345BE9369}" type="pres">
      <dgm:prSet presAssocID="{BC7E987C-C62C-4B62-8D4F-065696529D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660F4-3F47-4C95-A923-E1BF9E9E8036}" type="presOf" srcId="{27B8BA8F-1A3C-408E-B23A-1FEF0C3D5466}" destId="{3381E0C4-783E-4D11-A429-624233C46F89}" srcOrd="0" destOrd="0" presId="urn:microsoft.com/office/officeart/2005/8/layout/radial4"/>
    <dgm:cxn modelId="{5BDC2B60-D086-43FA-B0B9-9160817E77BA}" type="presOf" srcId="{479987F5-3DD1-46BB-8997-663F17B05188}" destId="{E74AAFE9-36B4-457B-851C-60C728E9D3E3}" srcOrd="0" destOrd="0" presId="urn:microsoft.com/office/officeart/2005/8/layout/radial4"/>
    <dgm:cxn modelId="{F70ED64D-F8DA-4BDB-8BB2-F4B5188E32B4}" type="presOf" srcId="{AD502A51-E91E-4542-B1EE-03A10DCA0228}" destId="{5A9BE146-DB6B-4B16-B84A-A72595A3E878}" srcOrd="0" destOrd="0" presId="urn:microsoft.com/office/officeart/2005/8/layout/radial4"/>
    <dgm:cxn modelId="{E9212CA3-D357-4E20-A2B5-A48FBC92AE4B}" type="presOf" srcId="{9B4BEBF4-0FC0-46B9-B262-457F6B89A080}" destId="{63EA164B-D767-4824-8AD5-5AC0AC44B07F}" srcOrd="0" destOrd="0" presId="urn:microsoft.com/office/officeart/2005/8/layout/radial4"/>
    <dgm:cxn modelId="{28B91332-7217-4D3C-AEFC-0D24C1D7B5E3}" type="presOf" srcId="{BC7E987C-C62C-4B62-8D4F-065696529D7D}" destId="{CB0453A4-8046-4867-B39E-3E8345BE9369}" srcOrd="0" destOrd="0" presId="urn:microsoft.com/office/officeart/2005/8/layout/radial4"/>
    <dgm:cxn modelId="{02EA25B9-51C5-4010-9E88-6540DD2AF2DB}" type="presOf" srcId="{5E28067D-B430-4D8F-BE06-1ABE8C513AA8}" destId="{7CE643FD-F8A5-4C76-BA9A-650B0D7145B6}" srcOrd="0" destOrd="0" presId="urn:microsoft.com/office/officeart/2005/8/layout/radial4"/>
    <dgm:cxn modelId="{C740CBE4-84E6-42F6-B4EB-86484A3EAF5D}" srcId="{27B8BA8F-1A3C-408E-B23A-1FEF0C3D5466}" destId="{01AF901C-31AF-4769-B38D-4CB6DCB78180}" srcOrd="1" destOrd="0" parTransId="{AD502A51-E91E-4542-B1EE-03A10DCA0228}" sibTransId="{1723E39D-F745-4E98-8E5A-54B4C7F8C96D}"/>
    <dgm:cxn modelId="{92B40E02-9A28-4CF2-A5FE-C9FDB1B36DAC}" srcId="{27B8BA8F-1A3C-408E-B23A-1FEF0C3D5466}" destId="{9B4BEBF4-0FC0-46B9-B262-457F6B89A080}" srcOrd="0" destOrd="0" parTransId="{5E28067D-B430-4D8F-BE06-1ABE8C513AA8}" sibTransId="{1B72398C-E451-47ED-8DE9-1638453F1F8B}"/>
    <dgm:cxn modelId="{0C675F48-0DCD-44FA-9F9E-720B8C50E2F4}" type="presOf" srcId="{52B5F094-01A5-4F5B-8C07-7EB62B860EF2}" destId="{03A47AA4-3458-4177-8BDE-894D3DD40590}" srcOrd="0" destOrd="0" presId="urn:microsoft.com/office/officeart/2005/8/layout/radial4"/>
    <dgm:cxn modelId="{E1DC4AD0-8EFD-4EA1-A20F-91B5BF7B3495}" type="presOf" srcId="{01AF901C-31AF-4769-B38D-4CB6DCB78180}" destId="{210E7533-386B-4B54-B654-BD88D4EE1566}" srcOrd="0" destOrd="0" presId="urn:microsoft.com/office/officeart/2005/8/layout/radial4"/>
    <dgm:cxn modelId="{E9FBDAA5-AF01-4C9C-8096-136DE8726B65}" srcId="{52B5F094-01A5-4F5B-8C07-7EB62B860EF2}" destId="{27B8BA8F-1A3C-408E-B23A-1FEF0C3D5466}" srcOrd="0" destOrd="0" parTransId="{3B260935-E5AB-4A58-A881-61EC1219D0CE}" sibTransId="{88197EEE-F231-41C6-8A7A-961C2C9B0852}"/>
    <dgm:cxn modelId="{1BAADAB7-0D03-4FE5-A7FD-7A4F9A7AC0A9}" srcId="{27B8BA8F-1A3C-408E-B23A-1FEF0C3D5466}" destId="{BC7E987C-C62C-4B62-8D4F-065696529D7D}" srcOrd="2" destOrd="0" parTransId="{479987F5-3DD1-46BB-8997-663F17B05188}" sibTransId="{DED6A083-DF20-4D10-BB83-EED11CF6D1B0}"/>
    <dgm:cxn modelId="{DECDC0E2-7E73-4081-BE96-7EA46A9F2C4F}" type="presParOf" srcId="{03A47AA4-3458-4177-8BDE-894D3DD40590}" destId="{3381E0C4-783E-4D11-A429-624233C46F89}" srcOrd="0" destOrd="0" presId="urn:microsoft.com/office/officeart/2005/8/layout/radial4"/>
    <dgm:cxn modelId="{1BE01EE4-8081-45A5-A300-D83A5B01E94C}" type="presParOf" srcId="{03A47AA4-3458-4177-8BDE-894D3DD40590}" destId="{7CE643FD-F8A5-4C76-BA9A-650B0D7145B6}" srcOrd="1" destOrd="0" presId="urn:microsoft.com/office/officeart/2005/8/layout/radial4"/>
    <dgm:cxn modelId="{99C781D3-8162-48BD-96CF-3E9ED41F6422}" type="presParOf" srcId="{03A47AA4-3458-4177-8BDE-894D3DD40590}" destId="{63EA164B-D767-4824-8AD5-5AC0AC44B07F}" srcOrd="2" destOrd="0" presId="urn:microsoft.com/office/officeart/2005/8/layout/radial4"/>
    <dgm:cxn modelId="{B104D8B2-3E19-4829-BCCB-960FF5A9084E}" type="presParOf" srcId="{03A47AA4-3458-4177-8BDE-894D3DD40590}" destId="{5A9BE146-DB6B-4B16-B84A-A72595A3E878}" srcOrd="3" destOrd="0" presId="urn:microsoft.com/office/officeart/2005/8/layout/radial4"/>
    <dgm:cxn modelId="{66382C03-E997-4762-B1DC-A02E38B198B1}" type="presParOf" srcId="{03A47AA4-3458-4177-8BDE-894D3DD40590}" destId="{210E7533-386B-4B54-B654-BD88D4EE1566}" srcOrd="4" destOrd="0" presId="urn:microsoft.com/office/officeart/2005/8/layout/radial4"/>
    <dgm:cxn modelId="{7179275A-D5DA-4D83-8296-C39D8B52AF23}" type="presParOf" srcId="{03A47AA4-3458-4177-8BDE-894D3DD40590}" destId="{E74AAFE9-36B4-457B-851C-60C728E9D3E3}" srcOrd="5" destOrd="0" presId="urn:microsoft.com/office/officeart/2005/8/layout/radial4"/>
    <dgm:cxn modelId="{310D01BF-CB79-44EE-B05D-FAB46465CA86}" type="presParOf" srcId="{03A47AA4-3458-4177-8BDE-894D3DD40590}" destId="{CB0453A4-8046-4867-B39E-3E8345BE936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400" dirty="0" smtClean="0"/>
            <a:t>Networking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D06B1B-4507-4439-8894-A5E8D605F4DF}" type="presOf" srcId="{3A6EC0FA-C843-440B-A07D-9D66E9711357}" destId="{DC09BED8-EF18-4666-B718-252CAB36C507}" srcOrd="0" destOrd="0" presId="urn:microsoft.com/office/officeart/2005/8/layout/vList2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A5EFC88E-B029-468A-AB4B-CD710B433441}" type="presOf" srcId="{1D8B0E1D-3AA6-4AB2-8F00-B659A6C9043F}" destId="{EB094D1B-0D2C-4297-ADAA-DC5247393F3C}" srcOrd="0" destOrd="0" presId="urn:microsoft.com/office/officeart/2005/8/layout/vList2"/>
    <dgm:cxn modelId="{238026C0-721E-4FB3-8C3D-4824FE0481D6}" type="presOf" srcId="{9966BCFF-F0BE-401D-9826-BA3D5642C8C2}" destId="{4B50156E-1E86-4CEE-B17B-2F98BE37A43C}" srcOrd="0" destOrd="0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E356CB77-5B9A-4D28-88A8-8E3A8B8F08FC}" type="presParOf" srcId="{4B50156E-1E86-4CEE-B17B-2F98BE37A43C}" destId="{EB094D1B-0D2C-4297-ADAA-DC5247393F3C}" srcOrd="0" destOrd="0" presId="urn:microsoft.com/office/officeart/2005/8/layout/vList2"/>
    <dgm:cxn modelId="{6AB7D93C-E13F-4496-AFF0-1AF4731F0639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B5F094-01A5-4F5B-8C07-7EB62B860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8BA8F-1A3C-408E-B23A-1FEF0C3D546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3B260935-E5AB-4A58-A881-61EC1219D0CE}" type="parTrans" cxnId="{E9FBDAA5-AF01-4C9C-8096-136DE8726B65}">
      <dgm:prSet/>
      <dgm:spPr/>
      <dgm:t>
        <a:bodyPr/>
        <a:lstStyle/>
        <a:p>
          <a:endParaRPr lang="en-US"/>
        </a:p>
      </dgm:t>
    </dgm:pt>
    <dgm:pt modelId="{88197EEE-F231-41C6-8A7A-961C2C9B0852}" type="sibTrans" cxnId="{E9FBDAA5-AF01-4C9C-8096-136DE8726B65}">
      <dgm:prSet/>
      <dgm:spPr/>
      <dgm:t>
        <a:bodyPr/>
        <a:lstStyle/>
        <a:p>
          <a:endParaRPr lang="en-US"/>
        </a:p>
      </dgm:t>
    </dgm:pt>
    <dgm:pt modelId="{9B4BEBF4-0FC0-46B9-B262-457F6B89A080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Personal network</a:t>
          </a:r>
          <a:endParaRPr lang="en-US" dirty="0"/>
        </a:p>
      </dgm:t>
    </dgm:pt>
    <dgm:pt modelId="{5E28067D-B430-4D8F-BE06-1ABE8C513AA8}" type="parTrans" cxnId="{92B40E02-9A28-4CF2-A5FE-C9FDB1B36DAC}">
      <dgm:prSet/>
      <dgm:spPr/>
      <dgm:t>
        <a:bodyPr/>
        <a:lstStyle/>
        <a:p>
          <a:endParaRPr lang="en-US"/>
        </a:p>
      </dgm:t>
    </dgm:pt>
    <dgm:pt modelId="{1B72398C-E451-47ED-8DE9-1638453F1F8B}" type="sibTrans" cxnId="{92B40E02-9A28-4CF2-A5FE-C9FDB1B36DAC}">
      <dgm:prSet/>
      <dgm:spPr/>
      <dgm:t>
        <a:bodyPr/>
        <a:lstStyle/>
        <a:p>
          <a:endParaRPr lang="en-US"/>
        </a:p>
      </dgm:t>
    </dgm:pt>
    <dgm:pt modelId="{01AF901C-31AF-4769-B38D-4CB6DCB7818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Penn State Network</a:t>
          </a:r>
          <a:endParaRPr lang="en-US" dirty="0"/>
        </a:p>
      </dgm:t>
    </dgm:pt>
    <dgm:pt modelId="{AD502A51-E91E-4542-B1EE-03A10DCA0228}" type="parTrans" cxnId="{C740CBE4-84E6-42F6-B4EB-86484A3EAF5D}">
      <dgm:prSet/>
      <dgm:spPr/>
      <dgm:t>
        <a:bodyPr/>
        <a:lstStyle/>
        <a:p>
          <a:endParaRPr lang="en-US"/>
        </a:p>
      </dgm:t>
    </dgm:pt>
    <dgm:pt modelId="{1723E39D-F745-4E98-8E5A-54B4C7F8C96D}" type="sibTrans" cxnId="{C740CBE4-84E6-42F6-B4EB-86484A3EAF5D}">
      <dgm:prSet/>
      <dgm:spPr/>
      <dgm:t>
        <a:bodyPr/>
        <a:lstStyle/>
        <a:p>
          <a:endParaRPr lang="en-US"/>
        </a:p>
      </dgm:t>
    </dgm:pt>
    <dgm:pt modelId="{BC7E987C-C62C-4B62-8D4F-065696529D7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Outside sources</a:t>
          </a:r>
          <a:endParaRPr lang="en-US" dirty="0"/>
        </a:p>
      </dgm:t>
    </dgm:pt>
    <dgm:pt modelId="{479987F5-3DD1-46BB-8997-663F17B05188}" type="parTrans" cxnId="{1BAADAB7-0D03-4FE5-A7FD-7A4F9A7AC0A9}">
      <dgm:prSet/>
      <dgm:spPr/>
      <dgm:t>
        <a:bodyPr/>
        <a:lstStyle/>
        <a:p>
          <a:endParaRPr lang="en-US"/>
        </a:p>
      </dgm:t>
    </dgm:pt>
    <dgm:pt modelId="{DED6A083-DF20-4D10-BB83-EED11CF6D1B0}" type="sibTrans" cxnId="{1BAADAB7-0D03-4FE5-A7FD-7A4F9A7AC0A9}">
      <dgm:prSet/>
      <dgm:spPr/>
      <dgm:t>
        <a:bodyPr/>
        <a:lstStyle/>
        <a:p>
          <a:endParaRPr lang="en-US"/>
        </a:p>
      </dgm:t>
    </dgm:pt>
    <dgm:pt modelId="{03A47AA4-3458-4177-8BDE-894D3DD40590}" type="pres">
      <dgm:prSet presAssocID="{52B5F094-01A5-4F5B-8C07-7EB62B860E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1E0C4-783E-4D11-A429-624233C46F89}" type="pres">
      <dgm:prSet presAssocID="{27B8BA8F-1A3C-408E-B23A-1FEF0C3D5466}" presName="centerShape" presStyleLbl="node0" presStyleIdx="0" presStyleCnt="1"/>
      <dgm:spPr/>
      <dgm:t>
        <a:bodyPr/>
        <a:lstStyle/>
        <a:p>
          <a:endParaRPr lang="en-US"/>
        </a:p>
      </dgm:t>
    </dgm:pt>
    <dgm:pt modelId="{7CE643FD-F8A5-4C76-BA9A-650B0D7145B6}" type="pres">
      <dgm:prSet presAssocID="{5E28067D-B430-4D8F-BE06-1ABE8C513AA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3EA164B-D767-4824-8AD5-5AC0AC44B07F}" type="pres">
      <dgm:prSet presAssocID="{9B4BEBF4-0FC0-46B9-B262-457F6B89A0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BE146-DB6B-4B16-B84A-A72595A3E878}" type="pres">
      <dgm:prSet presAssocID="{AD502A51-E91E-4542-B1EE-03A10DCA022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10E7533-386B-4B54-B654-BD88D4EE1566}" type="pres">
      <dgm:prSet presAssocID="{01AF901C-31AF-4769-B38D-4CB6DCB781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AAFE9-36B4-457B-851C-60C728E9D3E3}" type="pres">
      <dgm:prSet presAssocID="{479987F5-3DD1-46BB-8997-663F17B0518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B0453A4-8046-4867-B39E-3E8345BE9369}" type="pres">
      <dgm:prSet presAssocID="{BC7E987C-C62C-4B62-8D4F-065696529D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3A2C9A-3C36-4E60-A869-EE3364FB9CD3}" type="presOf" srcId="{01AF901C-31AF-4769-B38D-4CB6DCB78180}" destId="{210E7533-386B-4B54-B654-BD88D4EE1566}" srcOrd="0" destOrd="0" presId="urn:microsoft.com/office/officeart/2005/8/layout/radial4"/>
    <dgm:cxn modelId="{A760FC68-096D-4635-9226-561E6B573280}" type="presOf" srcId="{479987F5-3DD1-46BB-8997-663F17B05188}" destId="{E74AAFE9-36B4-457B-851C-60C728E9D3E3}" srcOrd="0" destOrd="0" presId="urn:microsoft.com/office/officeart/2005/8/layout/radial4"/>
    <dgm:cxn modelId="{E9FBDAA5-AF01-4C9C-8096-136DE8726B65}" srcId="{52B5F094-01A5-4F5B-8C07-7EB62B860EF2}" destId="{27B8BA8F-1A3C-408E-B23A-1FEF0C3D5466}" srcOrd="0" destOrd="0" parTransId="{3B260935-E5AB-4A58-A881-61EC1219D0CE}" sibTransId="{88197EEE-F231-41C6-8A7A-961C2C9B0852}"/>
    <dgm:cxn modelId="{C740CBE4-84E6-42F6-B4EB-86484A3EAF5D}" srcId="{27B8BA8F-1A3C-408E-B23A-1FEF0C3D5466}" destId="{01AF901C-31AF-4769-B38D-4CB6DCB78180}" srcOrd="1" destOrd="0" parTransId="{AD502A51-E91E-4542-B1EE-03A10DCA0228}" sibTransId="{1723E39D-F745-4E98-8E5A-54B4C7F8C96D}"/>
    <dgm:cxn modelId="{9AA3DF1F-BF37-4B10-9EB6-4B9912D0EDD9}" type="presOf" srcId="{BC7E987C-C62C-4B62-8D4F-065696529D7D}" destId="{CB0453A4-8046-4867-B39E-3E8345BE9369}" srcOrd="0" destOrd="0" presId="urn:microsoft.com/office/officeart/2005/8/layout/radial4"/>
    <dgm:cxn modelId="{8643F150-E9A2-4A15-B50B-9EAFAB040305}" type="presOf" srcId="{5E28067D-B430-4D8F-BE06-1ABE8C513AA8}" destId="{7CE643FD-F8A5-4C76-BA9A-650B0D7145B6}" srcOrd="0" destOrd="0" presId="urn:microsoft.com/office/officeart/2005/8/layout/radial4"/>
    <dgm:cxn modelId="{F6E02CD2-A925-4E97-87FB-E0832F45E01C}" type="presOf" srcId="{27B8BA8F-1A3C-408E-B23A-1FEF0C3D5466}" destId="{3381E0C4-783E-4D11-A429-624233C46F89}" srcOrd="0" destOrd="0" presId="urn:microsoft.com/office/officeart/2005/8/layout/radial4"/>
    <dgm:cxn modelId="{92B40E02-9A28-4CF2-A5FE-C9FDB1B36DAC}" srcId="{27B8BA8F-1A3C-408E-B23A-1FEF0C3D5466}" destId="{9B4BEBF4-0FC0-46B9-B262-457F6B89A080}" srcOrd="0" destOrd="0" parTransId="{5E28067D-B430-4D8F-BE06-1ABE8C513AA8}" sibTransId="{1B72398C-E451-47ED-8DE9-1638453F1F8B}"/>
    <dgm:cxn modelId="{C0CC132F-19B2-47ED-A2EB-E326F54097A8}" type="presOf" srcId="{9B4BEBF4-0FC0-46B9-B262-457F6B89A080}" destId="{63EA164B-D767-4824-8AD5-5AC0AC44B07F}" srcOrd="0" destOrd="0" presId="urn:microsoft.com/office/officeart/2005/8/layout/radial4"/>
    <dgm:cxn modelId="{6D0EDF36-B9BC-43C3-A415-5F0260A8F6FC}" type="presOf" srcId="{AD502A51-E91E-4542-B1EE-03A10DCA0228}" destId="{5A9BE146-DB6B-4B16-B84A-A72595A3E878}" srcOrd="0" destOrd="0" presId="urn:microsoft.com/office/officeart/2005/8/layout/radial4"/>
    <dgm:cxn modelId="{98C3B419-7466-47BF-8250-1CC32C638E0D}" type="presOf" srcId="{52B5F094-01A5-4F5B-8C07-7EB62B860EF2}" destId="{03A47AA4-3458-4177-8BDE-894D3DD40590}" srcOrd="0" destOrd="0" presId="urn:microsoft.com/office/officeart/2005/8/layout/radial4"/>
    <dgm:cxn modelId="{1BAADAB7-0D03-4FE5-A7FD-7A4F9A7AC0A9}" srcId="{27B8BA8F-1A3C-408E-B23A-1FEF0C3D5466}" destId="{BC7E987C-C62C-4B62-8D4F-065696529D7D}" srcOrd="2" destOrd="0" parTransId="{479987F5-3DD1-46BB-8997-663F17B05188}" sibTransId="{DED6A083-DF20-4D10-BB83-EED11CF6D1B0}"/>
    <dgm:cxn modelId="{13B90BEB-8A8A-46E3-B370-F80A3DD67741}" type="presParOf" srcId="{03A47AA4-3458-4177-8BDE-894D3DD40590}" destId="{3381E0C4-783E-4D11-A429-624233C46F89}" srcOrd="0" destOrd="0" presId="urn:microsoft.com/office/officeart/2005/8/layout/radial4"/>
    <dgm:cxn modelId="{70951CE3-B2D0-4015-A4CC-9639909DEFD7}" type="presParOf" srcId="{03A47AA4-3458-4177-8BDE-894D3DD40590}" destId="{7CE643FD-F8A5-4C76-BA9A-650B0D7145B6}" srcOrd="1" destOrd="0" presId="urn:microsoft.com/office/officeart/2005/8/layout/radial4"/>
    <dgm:cxn modelId="{EAEBBC30-92FF-4DC0-9650-CAD35C12250C}" type="presParOf" srcId="{03A47AA4-3458-4177-8BDE-894D3DD40590}" destId="{63EA164B-D767-4824-8AD5-5AC0AC44B07F}" srcOrd="2" destOrd="0" presId="urn:microsoft.com/office/officeart/2005/8/layout/radial4"/>
    <dgm:cxn modelId="{D626D4A8-FA6A-4B21-BB25-99A60E92CEBA}" type="presParOf" srcId="{03A47AA4-3458-4177-8BDE-894D3DD40590}" destId="{5A9BE146-DB6B-4B16-B84A-A72595A3E878}" srcOrd="3" destOrd="0" presId="urn:microsoft.com/office/officeart/2005/8/layout/radial4"/>
    <dgm:cxn modelId="{7AFF6B42-25DC-4DF5-A431-B18A32940A7C}" type="presParOf" srcId="{03A47AA4-3458-4177-8BDE-894D3DD40590}" destId="{210E7533-386B-4B54-B654-BD88D4EE1566}" srcOrd="4" destOrd="0" presId="urn:microsoft.com/office/officeart/2005/8/layout/radial4"/>
    <dgm:cxn modelId="{71CFFAC2-B59D-4D0E-B0B7-8A5C2D0C64BE}" type="presParOf" srcId="{03A47AA4-3458-4177-8BDE-894D3DD40590}" destId="{E74AAFE9-36B4-457B-851C-60C728E9D3E3}" srcOrd="5" destOrd="0" presId="urn:microsoft.com/office/officeart/2005/8/layout/radial4"/>
    <dgm:cxn modelId="{69BC69EC-15F8-4B83-B772-DC7B8CF7320C}" type="presParOf" srcId="{03A47AA4-3458-4177-8BDE-894D3DD40590}" destId="{CB0453A4-8046-4867-B39E-3E8345BE936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934A94-BF05-43ED-A911-4BE009610DC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28DD3-C499-4682-88DA-237CEA5F96C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Increase Self-Awareness</a:t>
          </a:r>
          <a:endParaRPr lang="en-US" dirty="0"/>
        </a:p>
      </dgm:t>
    </dgm:pt>
    <dgm:pt modelId="{EC2D884F-6669-4CA6-AC4A-2C633B3B1E6E}" type="parTrans" cxnId="{DD3D4915-D927-4C36-81C8-05285327C658}">
      <dgm:prSet/>
      <dgm:spPr/>
      <dgm:t>
        <a:bodyPr/>
        <a:lstStyle/>
        <a:p>
          <a:endParaRPr lang="en-US"/>
        </a:p>
      </dgm:t>
    </dgm:pt>
    <dgm:pt modelId="{18298A60-9121-4649-AA69-93007D6AA760}" type="sibTrans" cxnId="{DD3D4915-D927-4C36-81C8-05285327C658}">
      <dgm:prSet/>
      <dgm:spPr/>
      <dgm:t>
        <a:bodyPr/>
        <a:lstStyle/>
        <a:p>
          <a:endParaRPr lang="en-US"/>
        </a:p>
      </dgm:t>
    </dgm:pt>
    <dgm:pt modelId="{C2B922F6-CDC4-45C9-B992-15DB7D19ECFA}">
      <dgm:prSet phldrT="[Text]"/>
      <dgm:spPr/>
      <dgm:t>
        <a:bodyPr/>
        <a:lstStyle/>
        <a:p>
          <a:r>
            <a:rPr lang="en-US" dirty="0" smtClean="0"/>
            <a:t>Explore Career Options</a:t>
          </a:r>
          <a:endParaRPr lang="en-US" dirty="0"/>
        </a:p>
      </dgm:t>
    </dgm:pt>
    <dgm:pt modelId="{3F498E98-8DEF-466C-999E-6DBC30C876A1}" type="parTrans" cxnId="{BE64CB60-0023-4BF3-9405-834C206D990A}">
      <dgm:prSet/>
      <dgm:spPr/>
      <dgm:t>
        <a:bodyPr/>
        <a:lstStyle/>
        <a:p>
          <a:endParaRPr lang="en-US"/>
        </a:p>
      </dgm:t>
    </dgm:pt>
    <dgm:pt modelId="{D1F31691-F082-4E97-B9EF-20A70AE0F90C}" type="sibTrans" cxnId="{BE64CB60-0023-4BF3-9405-834C206D990A}">
      <dgm:prSet/>
      <dgm:spPr/>
      <dgm:t>
        <a:bodyPr/>
        <a:lstStyle/>
        <a:p>
          <a:endParaRPr lang="en-US"/>
        </a:p>
      </dgm:t>
    </dgm:pt>
    <dgm:pt modelId="{5A7507EE-C311-49C1-8436-2434BE9B9F33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Acquire Knowledge, Skills, and Abilities</a:t>
          </a:r>
          <a:endParaRPr lang="en-US" dirty="0"/>
        </a:p>
      </dgm:t>
    </dgm:pt>
    <dgm:pt modelId="{15978500-E2CE-4873-8A40-9BADAA5B11CE}" type="parTrans" cxnId="{EEE533E1-FF37-4B7D-A968-DB14D4B2BDD1}">
      <dgm:prSet/>
      <dgm:spPr/>
      <dgm:t>
        <a:bodyPr/>
        <a:lstStyle/>
        <a:p>
          <a:endParaRPr lang="en-US"/>
        </a:p>
      </dgm:t>
    </dgm:pt>
    <dgm:pt modelId="{C8AF078A-1636-4B75-BC7C-675BDFD156B7}" type="sibTrans" cxnId="{EEE533E1-FF37-4B7D-A968-DB14D4B2BDD1}">
      <dgm:prSet/>
      <dgm:spPr/>
      <dgm:t>
        <a:bodyPr/>
        <a:lstStyle/>
        <a:p>
          <a:endParaRPr lang="en-US"/>
        </a:p>
      </dgm:t>
    </dgm:pt>
    <dgm:pt modelId="{896DD952-94FD-427E-A897-698DB678C908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Develop Self-Marketing Skills</a:t>
          </a:r>
          <a:endParaRPr lang="en-US" dirty="0"/>
        </a:p>
      </dgm:t>
    </dgm:pt>
    <dgm:pt modelId="{CC27E6D7-0704-497D-A4E5-B196CFFBA45C}" type="parTrans" cxnId="{7945C80D-63EA-4806-AB55-A3E12C226107}">
      <dgm:prSet/>
      <dgm:spPr/>
      <dgm:t>
        <a:bodyPr/>
        <a:lstStyle/>
        <a:p>
          <a:endParaRPr lang="en-US"/>
        </a:p>
      </dgm:t>
    </dgm:pt>
    <dgm:pt modelId="{68B6631C-7181-4D98-BD69-00D88D7B4A40}" type="sibTrans" cxnId="{7945C80D-63EA-4806-AB55-A3E12C226107}">
      <dgm:prSet/>
      <dgm:spPr/>
      <dgm:t>
        <a:bodyPr/>
        <a:lstStyle/>
        <a:p>
          <a:endParaRPr lang="en-US"/>
        </a:p>
      </dgm:t>
    </dgm:pt>
    <dgm:pt modelId="{090B99C3-707F-4CF0-9E59-7AFCC3AA0708}" type="pres">
      <dgm:prSet presAssocID="{A1934A94-BF05-43ED-A911-4BE009610D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E15B45-D238-4D5F-806E-20BB52536D3F}" type="pres">
      <dgm:prSet presAssocID="{2B628DD3-C499-4682-88DA-237CEA5F96CE}" presName="node" presStyleLbl="node1" presStyleIdx="0" presStyleCnt="4" custScaleX="180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4D439-2848-4168-B1D1-5A10F46C0057}" type="pres">
      <dgm:prSet presAssocID="{18298A60-9121-4649-AA69-93007D6AA76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1293E59-39B7-4E73-ADDF-846D69C3C4A2}" type="pres">
      <dgm:prSet presAssocID="{18298A60-9121-4649-AA69-93007D6AA76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9F2E808-E349-4AFC-9AE1-D855F93A817C}" type="pres">
      <dgm:prSet presAssocID="{C2B922F6-CDC4-45C9-B992-15DB7D19ECFA}" presName="node" presStyleLbl="node1" presStyleIdx="1" presStyleCnt="4" custScaleX="185871" custRadScaleRad="140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F3B09-C454-4B0D-B822-7F2B820DDEC3}" type="pres">
      <dgm:prSet presAssocID="{D1F31691-F082-4E97-B9EF-20A70AE0F9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5CB45E7-DA81-482D-A5C2-68E0009DAB43}" type="pres">
      <dgm:prSet presAssocID="{D1F31691-F082-4E97-B9EF-20A70AE0F90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3DA3DE9-10CB-4CE1-91CE-1747D9DBCB64}" type="pres">
      <dgm:prSet presAssocID="{5A7507EE-C311-49C1-8436-2434BE9B9F33}" presName="node" presStyleLbl="node1" presStyleIdx="2" presStyleCnt="4" custScaleX="177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DD85D-D5C8-4B1D-A56F-5CF3C60A4C1C}" type="pres">
      <dgm:prSet presAssocID="{C8AF078A-1636-4B75-BC7C-675BDFD156B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9E5D62F-E37B-422D-9B44-7C3F92071913}" type="pres">
      <dgm:prSet presAssocID="{C8AF078A-1636-4B75-BC7C-675BDFD156B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88DCFDE-561E-47DA-AA9B-EBD0981B00FA}" type="pres">
      <dgm:prSet presAssocID="{896DD952-94FD-427E-A897-698DB678C908}" presName="node" presStyleLbl="node1" presStyleIdx="3" presStyleCnt="4" custScaleX="187577" custRadScaleRad="140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4CA95-A703-4A37-85DF-57ADEAD9F438}" type="pres">
      <dgm:prSet presAssocID="{68B6631C-7181-4D98-BD69-00D88D7B4A4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25A1132-EA67-4B70-BFD5-1C38E1F5EFF4}" type="pres">
      <dgm:prSet presAssocID="{68B6631C-7181-4D98-BD69-00D88D7B4A40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B7CB2F2-E45C-4515-915A-B6E4A7F1B87A}" type="presOf" srcId="{A1934A94-BF05-43ED-A911-4BE009610DC4}" destId="{090B99C3-707F-4CF0-9E59-7AFCC3AA0708}" srcOrd="0" destOrd="0" presId="urn:microsoft.com/office/officeart/2005/8/layout/cycle2"/>
    <dgm:cxn modelId="{70DD1FD3-D7CA-49E0-B544-3B5E3FFE4CDD}" type="presOf" srcId="{2B628DD3-C499-4682-88DA-237CEA5F96CE}" destId="{DCE15B45-D238-4D5F-806E-20BB52536D3F}" srcOrd="0" destOrd="0" presId="urn:microsoft.com/office/officeart/2005/8/layout/cycle2"/>
    <dgm:cxn modelId="{914A54B5-9750-41C5-A125-CB7814C0923A}" type="presOf" srcId="{18298A60-9121-4649-AA69-93007D6AA760}" destId="{A1293E59-39B7-4E73-ADDF-846D69C3C4A2}" srcOrd="1" destOrd="0" presId="urn:microsoft.com/office/officeart/2005/8/layout/cycle2"/>
    <dgm:cxn modelId="{7FCF7835-BE64-4E81-BA88-2D506FB03016}" type="presOf" srcId="{896DD952-94FD-427E-A897-698DB678C908}" destId="{C88DCFDE-561E-47DA-AA9B-EBD0981B00FA}" srcOrd="0" destOrd="0" presId="urn:microsoft.com/office/officeart/2005/8/layout/cycle2"/>
    <dgm:cxn modelId="{D185269E-E8BA-4A15-BD9C-D45387603F56}" type="presOf" srcId="{D1F31691-F082-4E97-B9EF-20A70AE0F90C}" destId="{35CB45E7-DA81-482D-A5C2-68E0009DAB43}" srcOrd="1" destOrd="0" presId="urn:microsoft.com/office/officeart/2005/8/layout/cycle2"/>
    <dgm:cxn modelId="{E36E8774-CB3C-4650-989E-0EA363E72572}" type="presOf" srcId="{C8AF078A-1636-4B75-BC7C-675BDFD156B7}" destId="{09E5D62F-E37B-422D-9B44-7C3F92071913}" srcOrd="1" destOrd="0" presId="urn:microsoft.com/office/officeart/2005/8/layout/cycle2"/>
    <dgm:cxn modelId="{7B3EB328-98C6-4024-990F-1BA7C64C74A1}" type="presOf" srcId="{68B6631C-7181-4D98-BD69-00D88D7B4A40}" destId="{B0B4CA95-A703-4A37-85DF-57ADEAD9F438}" srcOrd="0" destOrd="0" presId="urn:microsoft.com/office/officeart/2005/8/layout/cycle2"/>
    <dgm:cxn modelId="{112563A8-7388-45F8-A1D2-338DA26DDE3D}" type="presOf" srcId="{68B6631C-7181-4D98-BD69-00D88D7B4A40}" destId="{825A1132-EA67-4B70-BFD5-1C38E1F5EFF4}" srcOrd="1" destOrd="0" presId="urn:microsoft.com/office/officeart/2005/8/layout/cycle2"/>
    <dgm:cxn modelId="{909D99A9-B086-43CF-9CFC-9DD3B5615AB1}" type="presOf" srcId="{C8AF078A-1636-4B75-BC7C-675BDFD156B7}" destId="{FD3DD85D-D5C8-4B1D-A56F-5CF3C60A4C1C}" srcOrd="0" destOrd="0" presId="urn:microsoft.com/office/officeart/2005/8/layout/cycle2"/>
    <dgm:cxn modelId="{DD3D4915-D927-4C36-81C8-05285327C658}" srcId="{A1934A94-BF05-43ED-A911-4BE009610DC4}" destId="{2B628DD3-C499-4682-88DA-237CEA5F96CE}" srcOrd="0" destOrd="0" parTransId="{EC2D884F-6669-4CA6-AC4A-2C633B3B1E6E}" sibTransId="{18298A60-9121-4649-AA69-93007D6AA760}"/>
    <dgm:cxn modelId="{DF7A64C2-B54B-4474-A4E1-E8A2565BD3E6}" type="presOf" srcId="{D1F31691-F082-4E97-B9EF-20A70AE0F90C}" destId="{5BFF3B09-C454-4B0D-B822-7F2B820DDEC3}" srcOrd="0" destOrd="0" presId="urn:microsoft.com/office/officeart/2005/8/layout/cycle2"/>
    <dgm:cxn modelId="{BD48588E-BA41-41FC-A8A0-493DF8628128}" type="presOf" srcId="{5A7507EE-C311-49C1-8436-2434BE9B9F33}" destId="{03DA3DE9-10CB-4CE1-91CE-1747D9DBCB64}" srcOrd="0" destOrd="0" presId="urn:microsoft.com/office/officeart/2005/8/layout/cycle2"/>
    <dgm:cxn modelId="{BE64CB60-0023-4BF3-9405-834C206D990A}" srcId="{A1934A94-BF05-43ED-A911-4BE009610DC4}" destId="{C2B922F6-CDC4-45C9-B992-15DB7D19ECFA}" srcOrd="1" destOrd="0" parTransId="{3F498E98-8DEF-466C-999E-6DBC30C876A1}" sibTransId="{D1F31691-F082-4E97-B9EF-20A70AE0F90C}"/>
    <dgm:cxn modelId="{EEE533E1-FF37-4B7D-A968-DB14D4B2BDD1}" srcId="{A1934A94-BF05-43ED-A911-4BE009610DC4}" destId="{5A7507EE-C311-49C1-8436-2434BE9B9F33}" srcOrd="2" destOrd="0" parTransId="{15978500-E2CE-4873-8A40-9BADAA5B11CE}" sibTransId="{C8AF078A-1636-4B75-BC7C-675BDFD156B7}"/>
    <dgm:cxn modelId="{8236621B-DED2-48F9-BD42-CFD894808867}" type="presOf" srcId="{C2B922F6-CDC4-45C9-B992-15DB7D19ECFA}" destId="{89F2E808-E349-4AFC-9AE1-D855F93A817C}" srcOrd="0" destOrd="0" presId="urn:microsoft.com/office/officeart/2005/8/layout/cycle2"/>
    <dgm:cxn modelId="{7945C80D-63EA-4806-AB55-A3E12C226107}" srcId="{A1934A94-BF05-43ED-A911-4BE009610DC4}" destId="{896DD952-94FD-427E-A897-698DB678C908}" srcOrd="3" destOrd="0" parTransId="{CC27E6D7-0704-497D-A4E5-B196CFFBA45C}" sibTransId="{68B6631C-7181-4D98-BD69-00D88D7B4A40}"/>
    <dgm:cxn modelId="{B26658C9-C740-4B45-9AFB-86C1F44509F5}" type="presOf" srcId="{18298A60-9121-4649-AA69-93007D6AA760}" destId="{4904D439-2848-4168-B1D1-5A10F46C0057}" srcOrd="0" destOrd="0" presId="urn:microsoft.com/office/officeart/2005/8/layout/cycle2"/>
    <dgm:cxn modelId="{3EF595F5-0220-41DA-8E77-C6ADFA632A02}" type="presParOf" srcId="{090B99C3-707F-4CF0-9E59-7AFCC3AA0708}" destId="{DCE15B45-D238-4D5F-806E-20BB52536D3F}" srcOrd="0" destOrd="0" presId="urn:microsoft.com/office/officeart/2005/8/layout/cycle2"/>
    <dgm:cxn modelId="{558E8959-F6DA-4022-AA8F-BFD7A3936F88}" type="presParOf" srcId="{090B99C3-707F-4CF0-9E59-7AFCC3AA0708}" destId="{4904D439-2848-4168-B1D1-5A10F46C0057}" srcOrd="1" destOrd="0" presId="urn:microsoft.com/office/officeart/2005/8/layout/cycle2"/>
    <dgm:cxn modelId="{C1008F75-5E0E-4F4E-A755-947F875FD715}" type="presParOf" srcId="{4904D439-2848-4168-B1D1-5A10F46C0057}" destId="{A1293E59-39B7-4E73-ADDF-846D69C3C4A2}" srcOrd="0" destOrd="0" presId="urn:microsoft.com/office/officeart/2005/8/layout/cycle2"/>
    <dgm:cxn modelId="{3F2CC8E3-7AFB-46E3-8839-194B5D915DDB}" type="presParOf" srcId="{090B99C3-707F-4CF0-9E59-7AFCC3AA0708}" destId="{89F2E808-E349-4AFC-9AE1-D855F93A817C}" srcOrd="2" destOrd="0" presId="urn:microsoft.com/office/officeart/2005/8/layout/cycle2"/>
    <dgm:cxn modelId="{C5CDBE4E-8987-4B0E-A15A-350B8510377F}" type="presParOf" srcId="{090B99C3-707F-4CF0-9E59-7AFCC3AA0708}" destId="{5BFF3B09-C454-4B0D-B822-7F2B820DDEC3}" srcOrd="3" destOrd="0" presId="urn:microsoft.com/office/officeart/2005/8/layout/cycle2"/>
    <dgm:cxn modelId="{CFF032C9-712A-444F-B0EE-AAC56110EC4C}" type="presParOf" srcId="{5BFF3B09-C454-4B0D-B822-7F2B820DDEC3}" destId="{35CB45E7-DA81-482D-A5C2-68E0009DAB43}" srcOrd="0" destOrd="0" presId="urn:microsoft.com/office/officeart/2005/8/layout/cycle2"/>
    <dgm:cxn modelId="{AE3FC38D-8F23-4E40-8FDE-FAA189A5FC94}" type="presParOf" srcId="{090B99C3-707F-4CF0-9E59-7AFCC3AA0708}" destId="{03DA3DE9-10CB-4CE1-91CE-1747D9DBCB64}" srcOrd="4" destOrd="0" presId="urn:microsoft.com/office/officeart/2005/8/layout/cycle2"/>
    <dgm:cxn modelId="{105D27A6-F81F-433F-8951-F6B0E7FD05E5}" type="presParOf" srcId="{090B99C3-707F-4CF0-9E59-7AFCC3AA0708}" destId="{FD3DD85D-D5C8-4B1D-A56F-5CF3C60A4C1C}" srcOrd="5" destOrd="0" presId="urn:microsoft.com/office/officeart/2005/8/layout/cycle2"/>
    <dgm:cxn modelId="{CFA49848-C421-4850-9312-80BE88CE6105}" type="presParOf" srcId="{FD3DD85D-D5C8-4B1D-A56F-5CF3C60A4C1C}" destId="{09E5D62F-E37B-422D-9B44-7C3F92071913}" srcOrd="0" destOrd="0" presId="urn:microsoft.com/office/officeart/2005/8/layout/cycle2"/>
    <dgm:cxn modelId="{51AF3820-AAC0-4C30-8D6C-BE81BB6E3F4C}" type="presParOf" srcId="{090B99C3-707F-4CF0-9E59-7AFCC3AA0708}" destId="{C88DCFDE-561E-47DA-AA9B-EBD0981B00FA}" srcOrd="6" destOrd="0" presId="urn:microsoft.com/office/officeart/2005/8/layout/cycle2"/>
    <dgm:cxn modelId="{C3AAA3B3-832C-4007-9518-A0B859C3F4B5}" type="presParOf" srcId="{090B99C3-707F-4CF0-9E59-7AFCC3AA0708}" destId="{B0B4CA95-A703-4A37-85DF-57ADEAD9F438}" srcOrd="7" destOrd="0" presId="urn:microsoft.com/office/officeart/2005/8/layout/cycle2"/>
    <dgm:cxn modelId="{E39BE0B0-D3D5-49BF-8098-E8C8295C7A40}" type="presParOf" srcId="{B0B4CA95-A703-4A37-85DF-57ADEAD9F438}" destId="{825A1132-EA67-4B70-BFD5-1C38E1F5EF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4E986-8C3D-4FAB-B626-1672FB4A194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1CC3E6-FA40-4E2D-9403-B26185534F9A}">
      <dgm:prSet phldrT="[Text]"/>
      <dgm:spPr/>
      <dgm:t>
        <a:bodyPr/>
        <a:lstStyle/>
        <a:p>
          <a:r>
            <a:rPr lang="en-US" dirty="0" smtClean="0"/>
            <a:t>Career Library</a:t>
          </a:r>
          <a:endParaRPr lang="en-US" dirty="0"/>
        </a:p>
      </dgm:t>
    </dgm:pt>
    <dgm:pt modelId="{36DAD831-DFDE-4A55-8C5A-60D655C7E8CB}" type="parTrans" cxnId="{AFBE1D86-0C1C-441A-896D-36B3DFB7DE43}">
      <dgm:prSet/>
      <dgm:spPr/>
      <dgm:t>
        <a:bodyPr/>
        <a:lstStyle/>
        <a:p>
          <a:endParaRPr lang="en-US"/>
        </a:p>
      </dgm:t>
    </dgm:pt>
    <dgm:pt modelId="{F5D6C08D-ED2B-44BA-9302-8221FFFC514C}" type="sibTrans" cxnId="{AFBE1D86-0C1C-441A-896D-36B3DFB7DE43}">
      <dgm:prSet/>
      <dgm:spPr/>
      <dgm:t>
        <a:bodyPr/>
        <a:lstStyle/>
        <a:p>
          <a:endParaRPr lang="en-US"/>
        </a:p>
      </dgm:t>
    </dgm:pt>
    <dgm:pt modelId="{D75689BB-3340-47F3-AEE6-2A89289B178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What Can I Do </a:t>
          </a:r>
          <a:br>
            <a:rPr lang="en-US" dirty="0" smtClean="0"/>
          </a:br>
          <a:r>
            <a:rPr lang="en-US" dirty="0" smtClean="0"/>
            <a:t>With This Major?</a:t>
          </a:r>
          <a:endParaRPr lang="en-US" dirty="0"/>
        </a:p>
      </dgm:t>
    </dgm:pt>
    <dgm:pt modelId="{7386627A-A43E-4444-B0E3-2DDFC7889A32}" type="parTrans" cxnId="{B040F1B8-D278-42A9-A38C-DC31FAC26EC6}">
      <dgm:prSet/>
      <dgm:spPr/>
      <dgm:t>
        <a:bodyPr/>
        <a:lstStyle/>
        <a:p>
          <a:endParaRPr lang="en-US"/>
        </a:p>
      </dgm:t>
    </dgm:pt>
    <dgm:pt modelId="{6BF53627-E84D-4C74-BFDD-1F9C364F6EAB}" type="sibTrans" cxnId="{B040F1B8-D278-42A9-A38C-DC31FAC26EC6}">
      <dgm:prSet/>
      <dgm:spPr/>
      <dgm:t>
        <a:bodyPr/>
        <a:lstStyle/>
        <a:p>
          <a:endParaRPr lang="en-US"/>
        </a:p>
      </dgm:t>
    </dgm:pt>
    <dgm:pt modelId="{4237D5B1-1387-4836-83C3-3FD4AA5C6E01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Careers Internet Database</a:t>
          </a:r>
          <a:endParaRPr lang="en-US" dirty="0"/>
        </a:p>
      </dgm:t>
    </dgm:pt>
    <dgm:pt modelId="{689A2FD0-4D14-4C7B-A3DA-4F7862DCFE37}" type="parTrans" cxnId="{0E2EA8E8-735C-4CFA-99CB-0482DFCCD1FE}">
      <dgm:prSet/>
      <dgm:spPr/>
      <dgm:t>
        <a:bodyPr/>
        <a:lstStyle/>
        <a:p>
          <a:endParaRPr lang="en-US"/>
        </a:p>
      </dgm:t>
    </dgm:pt>
    <dgm:pt modelId="{3305C452-BA98-4E5A-AE32-666CF649AAF8}" type="sibTrans" cxnId="{0E2EA8E8-735C-4CFA-99CB-0482DFCCD1FE}">
      <dgm:prSet/>
      <dgm:spPr/>
      <dgm:t>
        <a:bodyPr/>
        <a:lstStyle/>
        <a:p>
          <a:endParaRPr lang="en-US"/>
        </a:p>
      </dgm:t>
    </dgm:pt>
    <dgm:pt modelId="{11C3EC27-C1F5-464E-BCA2-620088A9C778}">
      <dgm:prSet phldrT="[Text]"/>
      <dgm:spPr/>
      <dgm:t>
        <a:bodyPr/>
        <a:lstStyle/>
        <a:p>
          <a:r>
            <a:rPr lang="en-US" dirty="0" smtClean="0"/>
            <a:t>Wet Feet and/or Vault</a:t>
          </a:r>
          <a:endParaRPr lang="en-US" dirty="0"/>
        </a:p>
      </dgm:t>
    </dgm:pt>
    <dgm:pt modelId="{7125705B-C393-4B95-8563-CABC23863853}" type="parTrans" cxnId="{89E28E4B-483B-4B78-B53E-E9DF3DD66300}">
      <dgm:prSet/>
      <dgm:spPr/>
      <dgm:t>
        <a:bodyPr/>
        <a:lstStyle/>
        <a:p>
          <a:endParaRPr lang="en-US"/>
        </a:p>
      </dgm:t>
    </dgm:pt>
    <dgm:pt modelId="{A789E783-06E0-4758-89DD-D8E617207248}" type="sibTrans" cxnId="{89E28E4B-483B-4B78-B53E-E9DF3DD66300}">
      <dgm:prSet/>
      <dgm:spPr/>
      <dgm:t>
        <a:bodyPr/>
        <a:lstStyle/>
        <a:p>
          <a:endParaRPr lang="en-US"/>
        </a:p>
      </dgm:t>
    </dgm:pt>
    <dgm:pt modelId="{40FB2CDB-93E2-4338-AC45-B49E5B45DD39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Career </a:t>
          </a:r>
          <a:r>
            <a:rPr lang="en-US" dirty="0" err="1" smtClean="0"/>
            <a:t>OneStop</a:t>
          </a:r>
          <a:endParaRPr lang="en-US" dirty="0"/>
        </a:p>
      </dgm:t>
    </dgm:pt>
    <dgm:pt modelId="{FD8E410A-0DA6-4DE5-A8A5-31D5515DAD75}" type="parTrans" cxnId="{DBE81B23-4CFA-4D1D-B764-A6876D662993}">
      <dgm:prSet/>
      <dgm:spPr/>
      <dgm:t>
        <a:bodyPr/>
        <a:lstStyle/>
        <a:p>
          <a:endParaRPr lang="en-US"/>
        </a:p>
      </dgm:t>
    </dgm:pt>
    <dgm:pt modelId="{79D3C400-3466-418B-9AF0-E777517FB2FB}" type="sibTrans" cxnId="{DBE81B23-4CFA-4D1D-B764-A6876D662993}">
      <dgm:prSet/>
      <dgm:spPr/>
      <dgm:t>
        <a:bodyPr/>
        <a:lstStyle/>
        <a:p>
          <a:endParaRPr lang="en-US"/>
        </a:p>
      </dgm:t>
    </dgm:pt>
    <dgm:pt modelId="{06D664C7-C793-4F3C-9427-8B2AA5CF7D9E}" type="pres">
      <dgm:prSet presAssocID="{4FC4E986-8C3D-4FAB-B626-1672FB4A194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701CD2-3EA5-4184-8EEB-7F6CB4B542EE}" type="pres">
      <dgm:prSet presAssocID="{4FC4E986-8C3D-4FAB-B626-1672FB4A194E}" presName="matrix" presStyleCnt="0"/>
      <dgm:spPr/>
    </dgm:pt>
    <dgm:pt modelId="{60B17B45-5CCC-46F4-B478-7CEA7BCB3969}" type="pres">
      <dgm:prSet presAssocID="{4FC4E986-8C3D-4FAB-B626-1672FB4A194E}" presName="tile1" presStyleLbl="node1" presStyleIdx="0" presStyleCnt="4"/>
      <dgm:spPr/>
      <dgm:t>
        <a:bodyPr/>
        <a:lstStyle/>
        <a:p>
          <a:endParaRPr lang="en-US"/>
        </a:p>
      </dgm:t>
    </dgm:pt>
    <dgm:pt modelId="{A97535B5-9442-4F53-954C-0F3327B89E4F}" type="pres">
      <dgm:prSet presAssocID="{4FC4E986-8C3D-4FAB-B626-1672FB4A194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54739-FEC3-4AC8-B7E6-1B246544F116}" type="pres">
      <dgm:prSet presAssocID="{4FC4E986-8C3D-4FAB-B626-1672FB4A194E}" presName="tile2" presStyleLbl="node1" presStyleIdx="1" presStyleCnt="4"/>
      <dgm:spPr/>
      <dgm:t>
        <a:bodyPr/>
        <a:lstStyle/>
        <a:p>
          <a:endParaRPr lang="en-US"/>
        </a:p>
      </dgm:t>
    </dgm:pt>
    <dgm:pt modelId="{9533653F-4921-4B9A-9949-BF78BE0EBF12}" type="pres">
      <dgm:prSet presAssocID="{4FC4E986-8C3D-4FAB-B626-1672FB4A194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F58FD-05F3-450E-B5F3-8314A9805321}" type="pres">
      <dgm:prSet presAssocID="{4FC4E986-8C3D-4FAB-B626-1672FB4A194E}" presName="tile3" presStyleLbl="node1" presStyleIdx="2" presStyleCnt="4"/>
      <dgm:spPr/>
      <dgm:t>
        <a:bodyPr/>
        <a:lstStyle/>
        <a:p>
          <a:endParaRPr lang="en-US"/>
        </a:p>
      </dgm:t>
    </dgm:pt>
    <dgm:pt modelId="{BB1025C6-CABF-4C99-B9B4-4647E16FE5B1}" type="pres">
      <dgm:prSet presAssocID="{4FC4E986-8C3D-4FAB-B626-1672FB4A194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32F30-E032-415A-9DA6-867B085343E3}" type="pres">
      <dgm:prSet presAssocID="{4FC4E986-8C3D-4FAB-B626-1672FB4A194E}" presName="tile4" presStyleLbl="node1" presStyleIdx="3" presStyleCnt="4"/>
      <dgm:spPr/>
      <dgm:t>
        <a:bodyPr/>
        <a:lstStyle/>
        <a:p>
          <a:endParaRPr lang="en-US"/>
        </a:p>
      </dgm:t>
    </dgm:pt>
    <dgm:pt modelId="{313E286B-204C-4713-9B6E-026E48A8885C}" type="pres">
      <dgm:prSet presAssocID="{4FC4E986-8C3D-4FAB-B626-1672FB4A194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F2158-3104-41B0-A810-575F12F51308}" type="pres">
      <dgm:prSet presAssocID="{4FC4E986-8C3D-4FAB-B626-1672FB4A194E}" presName="centerTile" presStyleLbl="fgShp" presStyleIdx="0" presStyleCnt="1" custScaleX="117284" custScaleY="12012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4A8D3-7445-4603-B51F-92BDC39C26DD}" type="presOf" srcId="{11C3EC27-C1F5-464E-BCA2-620088A9C778}" destId="{DF8F58FD-05F3-450E-B5F3-8314A9805321}" srcOrd="0" destOrd="0" presId="urn:microsoft.com/office/officeart/2005/8/layout/matrix1"/>
    <dgm:cxn modelId="{513BAE93-B3E9-433E-84EF-168DB2D6A560}" type="presOf" srcId="{40FB2CDB-93E2-4338-AC45-B49E5B45DD39}" destId="{313E286B-204C-4713-9B6E-026E48A8885C}" srcOrd="1" destOrd="0" presId="urn:microsoft.com/office/officeart/2005/8/layout/matrix1"/>
    <dgm:cxn modelId="{89E28E4B-483B-4B78-B53E-E9DF3DD66300}" srcId="{F61CC3E6-FA40-4E2D-9403-B26185534F9A}" destId="{11C3EC27-C1F5-464E-BCA2-620088A9C778}" srcOrd="2" destOrd="0" parTransId="{7125705B-C393-4B95-8563-CABC23863853}" sibTransId="{A789E783-06E0-4758-89DD-D8E617207248}"/>
    <dgm:cxn modelId="{CE2652F6-3987-41BC-A215-BE05EE1C07EC}" type="presOf" srcId="{D75689BB-3340-47F3-AEE6-2A89289B178F}" destId="{A97535B5-9442-4F53-954C-0F3327B89E4F}" srcOrd="1" destOrd="0" presId="urn:microsoft.com/office/officeart/2005/8/layout/matrix1"/>
    <dgm:cxn modelId="{3F6D3470-46EE-4E81-B818-86F583E7C25B}" type="presOf" srcId="{11C3EC27-C1F5-464E-BCA2-620088A9C778}" destId="{BB1025C6-CABF-4C99-B9B4-4647E16FE5B1}" srcOrd="1" destOrd="0" presId="urn:microsoft.com/office/officeart/2005/8/layout/matrix1"/>
    <dgm:cxn modelId="{C4D7FB10-F2C0-4BF7-9903-7C9ED1D7500B}" type="presOf" srcId="{4FC4E986-8C3D-4FAB-B626-1672FB4A194E}" destId="{06D664C7-C793-4F3C-9427-8B2AA5CF7D9E}" srcOrd="0" destOrd="0" presId="urn:microsoft.com/office/officeart/2005/8/layout/matrix1"/>
    <dgm:cxn modelId="{DBE81B23-4CFA-4D1D-B764-A6876D662993}" srcId="{F61CC3E6-FA40-4E2D-9403-B26185534F9A}" destId="{40FB2CDB-93E2-4338-AC45-B49E5B45DD39}" srcOrd="3" destOrd="0" parTransId="{FD8E410A-0DA6-4DE5-A8A5-31D5515DAD75}" sibTransId="{79D3C400-3466-418B-9AF0-E777517FB2FB}"/>
    <dgm:cxn modelId="{B040F1B8-D278-42A9-A38C-DC31FAC26EC6}" srcId="{F61CC3E6-FA40-4E2D-9403-B26185534F9A}" destId="{D75689BB-3340-47F3-AEE6-2A89289B178F}" srcOrd="0" destOrd="0" parTransId="{7386627A-A43E-4444-B0E3-2DDFC7889A32}" sibTransId="{6BF53627-E84D-4C74-BFDD-1F9C364F6EAB}"/>
    <dgm:cxn modelId="{6ECF1E7A-96C0-4FF8-9540-53F08FC033A0}" type="presOf" srcId="{4237D5B1-1387-4836-83C3-3FD4AA5C6E01}" destId="{9533653F-4921-4B9A-9949-BF78BE0EBF12}" srcOrd="1" destOrd="0" presId="urn:microsoft.com/office/officeart/2005/8/layout/matrix1"/>
    <dgm:cxn modelId="{0E2EA8E8-735C-4CFA-99CB-0482DFCCD1FE}" srcId="{F61CC3E6-FA40-4E2D-9403-B26185534F9A}" destId="{4237D5B1-1387-4836-83C3-3FD4AA5C6E01}" srcOrd="1" destOrd="0" parTransId="{689A2FD0-4D14-4C7B-A3DA-4F7862DCFE37}" sibTransId="{3305C452-BA98-4E5A-AE32-666CF649AAF8}"/>
    <dgm:cxn modelId="{0719B40C-7E9D-4A7D-BC3A-BF207FCE2F16}" type="presOf" srcId="{4237D5B1-1387-4836-83C3-3FD4AA5C6E01}" destId="{14054739-FEC3-4AC8-B7E6-1B246544F116}" srcOrd="0" destOrd="0" presId="urn:microsoft.com/office/officeart/2005/8/layout/matrix1"/>
    <dgm:cxn modelId="{603A54F9-95D8-4A8E-B757-152FAE279725}" type="presOf" srcId="{40FB2CDB-93E2-4338-AC45-B49E5B45DD39}" destId="{7BB32F30-E032-415A-9DA6-867B085343E3}" srcOrd="0" destOrd="0" presId="urn:microsoft.com/office/officeart/2005/8/layout/matrix1"/>
    <dgm:cxn modelId="{210D140E-D4C1-4BC1-B8F2-10482DE35C5B}" type="presOf" srcId="{F61CC3E6-FA40-4E2D-9403-B26185534F9A}" destId="{AFDF2158-3104-41B0-A810-575F12F51308}" srcOrd="0" destOrd="0" presId="urn:microsoft.com/office/officeart/2005/8/layout/matrix1"/>
    <dgm:cxn modelId="{AFBE1D86-0C1C-441A-896D-36B3DFB7DE43}" srcId="{4FC4E986-8C3D-4FAB-B626-1672FB4A194E}" destId="{F61CC3E6-FA40-4E2D-9403-B26185534F9A}" srcOrd="0" destOrd="0" parTransId="{36DAD831-DFDE-4A55-8C5A-60D655C7E8CB}" sibTransId="{F5D6C08D-ED2B-44BA-9302-8221FFFC514C}"/>
    <dgm:cxn modelId="{58CF01A8-843D-4C9A-9FD3-BBA7A1F9EF12}" type="presOf" srcId="{D75689BB-3340-47F3-AEE6-2A89289B178F}" destId="{60B17B45-5CCC-46F4-B478-7CEA7BCB3969}" srcOrd="0" destOrd="0" presId="urn:microsoft.com/office/officeart/2005/8/layout/matrix1"/>
    <dgm:cxn modelId="{D1A9E72C-9EA5-4EED-8655-4FC030844B2F}" type="presParOf" srcId="{06D664C7-C793-4F3C-9427-8B2AA5CF7D9E}" destId="{73701CD2-3EA5-4184-8EEB-7F6CB4B542EE}" srcOrd="0" destOrd="0" presId="urn:microsoft.com/office/officeart/2005/8/layout/matrix1"/>
    <dgm:cxn modelId="{055ADE4F-5546-4D96-A330-6598570CDF1E}" type="presParOf" srcId="{73701CD2-3EA5-4184-8EEB-7F6CB4B542EE}" destId="{60B17B45-5CCC-46F4-B478-7CEA7BCB3969}" srcOrd="0" destOrd="0" presId="urn:microsoft.com/office/officeart/2005/8/layout/matrix1"/>
    <dgm:cxn modelId="{AA2F1034-7914-4A27-B884-83ABD552E062}" type="presParOf" srcId="{73701CD2-3EA5-4184-8EEB-7F6CB4B542EE}" destId="{A97535B5-9442-4F53-954C-0F3327B89E4F}" srcOrd="1" destOrd="0" presId="urn:microsoft.com/office/officeart/2005/8/layout/matrix1"/>
    <dgm:cxn modelId="{64018CE7-A594-4CE6-BC4D-6114C564044F}" type="presParOf" srcId="{73701CD2-3EA5-4184-8EEB-7F6CB4B542EE}" destId="{14054739-FEC3-4AC8-B7E6-1B246544F116}" srcOrd="2" destOrd="0" presId="urn:microsoft.com/office/officeart/2005/8/layout/matrix1"/>
    <dgm:cxn modelId="{295927F5-5E37-46B9-9C38-3C69F791847B}" type="presParOf" srcId="{73701CD2-3EA5-4184-8EEB-7F6CB4B542EE}" destId="{9533653F-4921-4B9A-9949-BF78BE0EBF12}" srcOrd="3" destOrd="0" presId="urn:microsoft.com/office/officeart/2005/8/layout/matrix1"/>
    <dgm:cxn modelId="{A95B470A-08C2-46E0-900B-B7EE8BC1B179}" type="presParOf" srcId="{73701CD2-3EA5-4184-8EEB-7F6CB4B542EE}" destId="{DF8F58FD-05F3-450E-B5F3-8314A9805321}" srcOrd="4" destOrd="0" presId="urn:microsoft.com/office/officeart/2005/8/layout/matrix1"/>
    <dgm:cxn modelId="{E1E6E9FF-58E5-4C7E-8870-CE3359B89F8A}" type="presParOf" srcId="{73701CD2-3EA5-4184-8EEB-7F6CB4B542EE}" destId="{BB1025C6-CABF-4C99-B9B4-4647E16FE5B1}" srcOrd="5" destOrd="0" presId="urn:microsoft.com/office/officeart/2005/8/layout/matrix1"/>
    <dgm:cxn modelId="{354486C5-5B41-4F55-BD45-E770C90CA2F8}" type="presParOf" srcId="{73701CD2-3EA5-4184-8EEB-7F6CB4B542EE}" destId="{7BB32F30-E032-415A-9DA6-867B085343E3}" srcOrd="6" destOrd="0" presId="urn:microsoft.com/office/officeart/2005/8/layout/matrix1"/>
    <dgm:cxn modelId="{45845DC4-9532-41BB-94C9-29278B1DD61E}" type="presParOf" srcId="{73701CD2-3EA5-4184-8EEB-7F6CB4B542EE}" destId="{313E286B-204C-4713-9B6E-026E48A8885C}" srcOrd="7" destOrd="0" presId="urn:microsoft.com/office/officeart/2005/8/layout/matrix1"/>
    <dgm:cxn modelId="{12D3D8B4-00C4-4D1D-A559-257A1AEAED63}" type="presParOf" srcId="{06D664C7-C793-4F3C-9427-8B2AA5CF7D9E}" destId="{AFDF2158-3104-41B0-A810-575F12F5130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Penn State Postings</a:t>
          </a:r>
          <a:endParaRPr lang="en-US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DE48AA38-283E-4F0A-84A4-FF04AD09B166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Online Postings</a:t>
          </a:r>
          <a:endParaRPr lang="en-US" dirty="0"/>
        </a:p>
      </dgm:t>
    </dgm:pt>
    <dgm:pt modelId="{5875D568-10F7-4897-AFB2-24A164F139E6}" type="parTrans" cxnId="{F38873DA-DBD0-4A67-93EB-8F64AB031FDE}">
      <dgm:prSet/>
      <dgm:spPr/>
      <dgm:t>
        <a:bodyPr/>
        <a:lstStyle/>
        <a:p>
          <a:endParaRPr lang="en-US"/>
        </a:p>
      </dgm:t>
    </dgm:pt>
    <dgm:pt modelId="{DF1739C1-1168-41F9-9F13-3DA75CBD0FA6}" type="sibTrans" cxnId="{F38873DA-DBD0-4A67-93EB-8F64AB031FDE}">
      <dgm:prSet/>
      <dgm:spPr/>
      <dgm:t>
        <a:bodyPr/>
        <a:lstStyle/>
        <a:p>
          <a:endParaRPr lang="en-US"/>
        </a:p>
      </dgm:t>
    </dgm:pt>
    <dgm:pt modelId="{483FD6B4-140C-4B4A-A916-51275B54CE3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Specific Businesses</a:t>
          </a:r>
          <a:endParaRPr lang="en-US" dirty="0"/>
        </a:p>
      </dgm:t>
    </dgm:pt>
    <dgm:pt modelId="{84E21C67-0D6B-4FFB-A3F3-DAA9501D66E1}" type="parTrans" cxnId="{6D135F92-32F6-4D39-9C4E-333964CD88BE}">
      <dgm:prSet/>
      <dgm:spPr/>
      <dgm:t>
        <a:bodyPr/>
        <a:lstStyle/>
        <a:p>
          <a:endParaRPr lang="en-US"/>
        </a:p>
      </dgm:t>
    </dgm:pt>
    <dgm:pt modelId="{F43F4CC2-2A24-4459-95F5-AC335763E74A}" type="sibTrans" cxnId="{6D135F92-32F6-4D39-9C4E-333964CD88BE}">
      <dgm:prSet/>
      <dgm:spPr/>
      <dgm:t>
        <a:bodyPr/>
        <a:lstStyle/>
        <a:p>
          <a:endParaRPr lang="en-US"/>
        </a:p>
      </dgm:t>
    </dgm:pt>
    <dgm:pt modelId="{557868DF-1301-4F0B-B877-DDA965D64D52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Networking</a:t>
          </a:r>
          <a:endParaRPr lang="en-US" dirty="0"/>
        </a:p>
      </dgm:t>
    </dgm:pt>
    <dgm:pt modelId="{164E3FBE-DF7C-4E88-8FA3-4539791D6141}" type="parTrans" cxnId="{67531937-74F8-4C11-BDD5-603FECA0AD70}">
      <dgm:prSet/>
      <dgm:spPr/>
      <dgm:t>
        <a:bodyPr/>
        <a:lstStyle/>
        <a:p>
          <a:endParaRPr lang="en-US"/>
        </a:p>
      </dgm:t>
    </dgm:pt>
    <dgm:pt modelId="{46A4C427-1B39-48EA-B02E-C96E311FE04D}" type="sibTrans" cxnId="{67531937-74F8-4C11-BDD5-603FECA0AD70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F63EB-6175-4B03-8DBF-4DB72AD94AA9}" type="pres">
      <dgm:prSet presAssocID="{E153517B-3431-41EF-BD31-40B6A34AC027}" presName="spacer" presStyleCnt="0"/>
      <dgm:spPr/>
    </dgm:pt>
    <dgm:pt modelId="{DCA5BFE4-F4B2-4DEB-B882-7506AA7E6856}" type="pres">
      <dgm:prSet presAssocID="{DE48AA38-283E-4F0A-84A4-FF04AD09B1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25BB2-5E5E-498A-B5B7-C7981604E00C}" type="pres">
      <dgm:prSet presAssocID="{DF1739C1-1168-41F9-9F13-3DA75CBD0FA6}" presName="spacer" presStyleCnt="0"/>
      <dgm:spPr/>
    </dgm:pt>
    <dgm:pt modelId="{3FB1D7C4-A774-4DA6-B793-D4C775F8C68E}" type="pres">
      <dgm:prSet presAssocID="{483FD6B4-140C-4B4A-A916-51275B54CE3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F446A-7B96-4063-85E2-93BF60D060A6}" type="pres">
      <dgm:prSet presAssocID="{F43F4CC2-2A24-4459-95F5-AC335763E74A}" presName="spacer" presStyleCnt="0"/>
      <dgm:spPr/>
    </dgm:pt>
    <dgm:pt modelId="{3A7A777A-BBF0-4DAE-B2DC-75D3FA4770D1}" type="pres">
      <dgm:prSet presAssocID="{557868DF-1301-4F0B-B877-DDA965D64D5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531937-74F8-4C11-BDD5-603FECA0AD70}" srcId="{9966BCFF-F0BE-401D-9826-BA3D5642C8C2}" destId="{557868DF-1301-4F0B-B877-DDA965D64D52}" srcOrd="3" destOrd="0" parTransId="{164E3FBE-DF7C-4E88-8FA3-4539791D6141}" sibTransId="{46A4C427-1B39-48EA-B02E-C96E311FE04D}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6D135F92-32F6-4D39-9C4E-333964CD88BE}" srcId="{9966BCFF-F0BE-401D-9826-BA3D5642C8C2}" destId="{483FD6B4-140C-4B4A-A916-51275B54CE3D}" srcOrd="2" destOrd="0" parTransId="{84E21C67-0D6B-4FFB-A3F3-DAA9501D66E1}" sibTransId="{F43F4CC2-2A24-4459-95F5-AC335763E74A}"/>
    <dgm:cxn modelId="{AC34C5A9-15E6-4669-BBA4-0C7260CFD1C1}" type="presOf" srcId="{557868DF-1301-4F0B-B877-DDA965D64D52}" destId="{3A7A777A-BBF0-4DAE-B2DC-75D3FA4770D1}" srcOrd="0" destOrd="0" presId="urn:microsoft.com/office/officeart/2005/8/layout/vList2"/>
    <dgm:cxn modelId="{F38873DA-DBD0-4A67-93EB-8F64AB031FDE}" srcId="{9966BCFF-F0BE-401D-9826-BA3D5642C8C2}" destId="{DE48AA38-283E-4F0A-84A4-FF04AD09B166}" srcOrd="1" destOrd="0" parTransId="{5875D568-10F7-4897-AFB2-24A164F139E6}" sibTransId="{DF1739C1-1168-41F9-9F13-3DA75CBD0FA6}"/>
    <dgm:cxn modelId="{D7BAAC15-7C08-4EA4-8DF1-9183508030B5}" type="presOf" srcId="{DE48AA38-283E-4F0A-84A4-FF04AD09B166}" destId="{DCA5BFE4-F4B2-4DEB-B882-7506AA7E6856}" srcOrd="0" destOrd="0" presId="urn:microsoft.com/office/officeart/2005/8/layout/vList2"/>
    <dgm:cxn modelId="{F94152CD-CF27-4EAB-8E40-C447A26EF542}" type="presOf" srcId="{9966BCFF-F0BE-401D-9826-BA3D5642C8C2}" destId="{4B50156E-1E86-4CEE-B17B-2F98BE37A43C}" srcOrd="0" destOrd="0" presId="urn:microsoft.com/office/officeart/2005/8/layout/vList2"/>
    <dgm:cxn modelId="{3A3A0C51-650E-466E-905F-81524134070B}" type="presOf" srcId="{1D8B0E1D-3AA6-4AB2-8F00-B659A6C9043F}" destId="{EB094D1B-0D2C-4297-ADAA-DC5247393F3C}" srcOrd="0" destOrd="0" presId="urn:microsoft.com/office/officeart/2005/8/layout/vList2"/>
    <dgm:cxn modelId="{E051D952-0969-464F-AFEA-39639C0E23C1}" type="presOf" srcId="{483FD6B4-140C-4B4A-A916-51275B54CE3D}" destId="{3FB1D7C4-A774-4DA6-B793-D4C775F8C68E}" srcOrd="0" destOrd="0" presId="urn:microsoft.com/office/officeart/2005/8/layout/vList2"/>
    <dgm:cxn modelId="{8D5D4D7F-4FFC-41CF-963D-8499400B779D}" type="presParOf" srcId="{4B50156E-1E86-4CEE-B17B-2F98BE37A43C}" destId="{EB094D1B-0D2C-4297-ADAA-DC5247393F3C}" srcOrd="0" destOrd="0" presId="urn:microsoft.com/office/officeart/2005/8/layout/vList2"/>
    <dgm:cxn modelId="{2DFDB3FC-9525-4E25-B603-6C77C48043D4}" type="presParOf" srcId="{4B50156E-1E86-4CEE-B17B-2F98BE37A43C}" destId="{E72F63EB-6175-4B03-8DBF-4DB72AD94AA9}" srcOrd="1" destOrd="0" presId="urn:microsoft.com/office/officeart/2005/8/layout/vList2"/>
    <dgm:cxn modelId="{26BA5ED1-5F3D-48AC-82BC-0BA74433FFFB}" type="presParOf" srcId="{4B50156E-1E86-4CEE-B17B-2F98BE37A43C}" destId="{DCA5BFE4-F4B2-4DEB-B882-7506AA7E6856}" srcOrd="2" destOrd="0" presId="urn:microsoft.com/office/officeart/2005/8/layout/vList2"/>
    <dgm:cxn modelId="{9FB346E6-443E-4000-A037-1576D2967ECB}" type="presParOf" srcId="{4B50156E-1E86-4CEE-B17B-2F98BE37A43C}" destId="{52B25BB2-5E5E-498A-B5B7-C7981604E00C}" srcOrd="3" destOrd="0" presId="urn:microsoft.com/office/officeart/2005/8/layout/vList2"/>
    <dgm:cxn modelId="{8E34600A-0885-4BBB-83D8-A1BB537F45AB}" type="presParOf" srcId="{4B50156E-1E86-4CEE-B17B-2F98BE37A43C}" destId="{3FB1D7C4-A774-4DA6-B793-D4C775F8C68E}" srcOrd="4" destOrd="0" presId="urn:microsoft.com/office/officeart/2005/8/layout/vList2"/>
    <dgm:cxn modelId="{C67A0DE8-A9F1-42AF-BE72-2038764B54C5}" type="presParOf" srcId="{4B50156E-1E86-4CEE-B17B-2F98BE37A43C}" destId="{6C0F446A-7B96-4063-85E2-93BF60D060A6}" srcOrd="5" destOrd="0" presId="urn:microsoft.com/office/officeart/2005/8/layout/vList2"/>
    <dgm:cxn modelId="{6EE1867A-0088-4ED9-B195-7BEB166383A2}" type="presParOf" srcId="{4B50156E-1E86-4CEE-B17B-2F98BE37A43C}" destId="{3A7A777A-BBF0-4DAE-B2DC-75D3FA4770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400" dirty="0" smtClean="0"/>
            <a:t>Penn State Postings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r>
            <a:rPr lang="en-US" sz="2800" dirty="0" err="1" smtClean="0"/>
            <a:t>Nittany</a:t>
          </a:r>
          <a:r>
            <a:rPr lang="en-US" sz="2800" dirty="0" smtClean="0"/>
            <a:t> Lion Career Network</a:t>
          </a:r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5C7C8A84-62E7-432C-99F8-808181BDD893}">
      <dgm:prSet phldrT="[Text]" custT="1"/>
      <dgm:spPr/>
      <dgm:t>
        <a:bodyPr/>
        <a:lstStyle/>
        <a:p>
          <a:r>
            <a:rPr lang="en-US" sz="2800" dirty="0" smtClean="0"/>
            <a:t>Major/Department Internship Office</a:t>
          </a:r>
          <a:endParaRPr lang="en-US" sz="2800" dirty="0"/>
        </a:p>
      </dgm:t>
    </dgm:pt>
    <dgm:pt modelId="{B2D6042E-9449-4A63-BCDE-6A97A7B53AC7}" type="parTrans" cxnId="{77D4A0E2-FCF8-46CC-83FB-E05DA119CAB6}">
      <dgm:prSet/>
      <dgm:spPr/>
      <dgm:t>
        <a:bodyPr/>
        <a:lstStyle/>
        <a:p>
          <a:endParaRPr lang="en-US"/>
        </a:p>
      </dgm:t>
    </dgm:pt>
    <dgm:pt modelId="{34D729CF-F4F4-4202-ACA4-22EDFFAF0AF3}" type="sibTrans" cxnId="{77D4A0E2-FCF8-46CC-83FB-E05DA119CAB6}">
      <dgm:prSet/>
      <dgm:spPr/>
      <dgm:t>
        <a:bodyPr/>
        <a:lstStyle/>
        <a:p>
          <a:endParaRPr lang="en-US"/>
        </a:p>
      </dgm:t>
    </dgm:pt>
    <dgm:pt modelId="{F84F6BA2-235A-4038-8051-AA10DEC6E344}">
      <dgm:prSet phldrT="[Text]" custT="1"/>
      <dgm:spPr/>
      <dgm:t>
        <a:bodyPr/>
        <a:lstStyle/>
        <a:p>
          <a:r>
            <a:rPr lang="en-US" sz="2800" dirty="0" smtClean="0"/>
            <a:t>Undergraduate Research</a:t>
          </a:r>
          <a:endParaRPr lang="en-US" sz="2800" dirty="0"/>
        </a:p>
      </dgm:t>
    </dgm:pt>
    <dgm:pt modelId="{417DC0F5-472C-4EDF-90A6-51334109A4F7}" type="parTrans" cxnId="{B8DE29A1-2F8F-4C08-8A52-7A7400D31734}">
      <dgm:prSet/>
      <dgm:spPr/>
      <dgm:t>
        <a:bodyPr/>
        <a:lstStyle/>
        <a:p>
          <a:endParaRPr lang="en-US"/>
        </a:p>
      </dgm:t>
    </dgm:pt>
    <dgm:pt modelId="{749D6C6B-A4E6-4983-BAAF-F7FB479D5C19}" type="sibTrans" cxnId="{B8DE29A1-2F8F-4C08-8A52-7A7400D31734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8D2AB-ADA3-404C-8298-584746122107}" type="presOf" srcId="{5C7C8A84-62E7-432C-99F8-808181BDD893}" destId="{DC09BED8-EF18-4666-B718-252CAB36C507}" srcOrd="0" destOrd="1" presId="urn:microsoft.com/office/officeart/2005/8/layout/vList2"/>
    <dgm:cxn modelId="{B8DE29A1-2F8F-4C08-8A52-7A7400D31734}" srcId="{1D8B0E1D-3AA6-4AB2-8F00-B659A6C9043F}" destId="{F84F6BA2-235A-4038-8051-AA10DEC6E344}" srcOrd="2" destOrd="0" parTransId="{417DC0F5-472C-4EDF-90A6-51334109A4F7}" sibTransId="{749D6C6B-A4E6-4983-BAAF-F7FB479D5C19}"/>
    <dgm:cxn modelId="{77D4A0E2-FCF8-46CC-83FB-E05DA119CAB6}" srcId="{1D8B0E1D-3AA6-4AB2-8F00-B659A6C9043F}" destId="{5C7C8A84-62E7-432C-99F8-808181BDD893}" srcOrd="1" destOrd="0" parTransId="{B2D6042E-9449-4A63-BCDE-6A97A7B53AC7}" sibTransId="{34D729CF-F4F4-4202-ACA4-22EDFFAF0AF3}"/>
    <dgm:cxn modelId="{1B7E7011-2572-4861-B245-C8B01444AEE2}" type="presOf" srcId="{9966BCFF-F0BE-401D-9826-BA3D5642C8C2}" destId="{4B50156E-1E86-4CEE-B17B-2F98BE37A43C}" srcOrd="0" destOrd="0" presId="urn:microsoft.com/office/officeart/2005/8/layout/vList2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2834DD90-255F-4E35-85EA-E14DEA4EBDD4}" type="presOf" srcId="{1D8B0E1D-3AA6-4AB2-8F00-B659A6C9043F}" destId="{EB094D1B-0D2C-4297-ADAA-DC5247393F3C}" srcOrd="0" destOrd="0" presId="urn:microsoft.com/office/officeart/2005/8/layout/vList2"/>
    <dgm:cxn modelId="{087E5A06-F62D-45F9-99E5-BCC58CE4C5FC}" type="presOf" srcId="{3A6EC0FA-C843-440B-A07D-9D66E9711357}" destId="{DC09BED8-EF18-4666-B718-252CAB36C507}" srcOrd="0" destOrd="0" presId="urn:microsoft.com/office/officeart/2005/8/layout/vList2"/>
    <dgm:cxn modelId="{89546C6C-EDCA-4043-BEBD-C11976AE32AD}" type="presOf" srcId="{F84F6BA2-235A-4038-8051-AA10DEC6E344}" destId="{DC09BED8-EF18-4666-B718-252CAB36C507}" srcOrd="0" destOrd="2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2B4F5E5C-8E81-4399-A155-A0A12F4F6531}" type="presParOf" srcId="{4B50156E-1E86-4CEE-B17B-2F98BE37A43C}" destId="{EB094D1B-0D2C-4297-ADAA-DC5247393F3C}" srcOrd="0" destOrd="0" presId="urn:microsoft.com/office/officeart/2005/8/layout/vList2"/>
    <dgm:cxn modelId="{4823FD8F-0685-4F4F-BC3E-D5649B6DCB55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400" dirty="0" smtClean="0"/>
            <a:t>Online Postings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pPr>
            <a:lnSpc>
              <a:spcPts val="3300"/>
            </a:lnSpc>
            <a:spcAft>
              <a:spcPts val="0"/>
            </a:spcAft>
          </a:pPr>
          <a:r>
            <a:rPr lang="en-US" sz="2800" dirty="0" smtClean="0"/>
            <a:t>Internships.com/</a:t>
          </a:r>
          <a:r>
            <a:rPr lang="en-US" sz="2800" dirty="0" err="1" smtClean="0"/>
            <a:t>CareerBeam</a:t>
          </a:r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F3FDD096-D733-4A24-96F7-5483441D0C47}">
      <dgm:prSet phldrT="[Text]" custT="1"/>
      <dgm:spPr/>
      <dgm:t>
        <a:bodyPr/>
        <a:lstStyle/>
        <a:p>
          <a:pPr>
            <a:lnSpc>
              <a:spcPts val="3300"/>
            </a:lnSpc>
            <a:spcAft>
              <a:spcPts val="0"/>
            </a:spcAft>
          </a:pPr>
          <a:r>
            <a:rPr lang="en-US" sz="2800" dirty="0" smtClean="0"/>
            <a:t>Internships-usa.com </a:t>
          </a:r>
          <a:r>
            <a:rPr lang="en-US" sz="1800" dirty="0" smtClean="0"/>
            <a:t>(login: interns; password: learn)</a:t>
          </a:r>
          <a:endParaRPr lang="en-US" sz="2800" dirty="0"/>
        </a:p>
      </dgm:t>
    </dgm:pt>
    <dgm:pt modelId="{DD6028AA-F44B-4411-A7BD-22C741B7F24D}" type="parTrans" cxnId="{C1E55FAD-36C2-404D-9BCA-068B4B459A58}">
      <dgm:prSet/>
      <dgm:spPr/>
      <dgm:t>
        <a:bodyPr/>
        <a:lstStyle/>
        <a:p>
          <a:endParaRPr lang="en-US"/>
        </a:p>
      </dgm:t>
    </dgm:pt>
    <dgm:pt modelId="{25BDF9FA-33ED-43DB-8DE7-28D25363E7E4}" type="sibTrans" cxnId="{C1E55FAD-36C2-404D-9BCA-068B4B459A58}">
      <dgm:prSet/>
      <dgm:spPr/>
      <dgm:t>
        <a:bodyPr/>
        <a:lstStyle/>
        <a:p>
          <a:endParaRPr lang="en-US"/>
        </a:p>
      </dgm:t>
    </dgm:pt>
    <dgm:pt modelId="{3A2375FD-7FBA-45A0-BB29-473A25385689}">
      <dgm:prSet phldrT="[Text]" custT="1"/>
      <dgm:spPr/>
      <dgm:t>
        <a:bodyPr/>
        <a:lstStyle/>
        <a:p>
          <a:pPr>
            <a:lnSpc>
              <a:spcPts val="3300"/>
            </a:lnSpc>
            <a:spcAft>
              <a:spcPts val="0"/>
            </a:spcAft>
          </a:pPr>
          <a:r>
            <a:rPr lang="en-US" sz="2800" dirty="0" smtClean="0"/>
            <a:t>Indeed.com</a:t>
          </a:r>
          <a:endParaRPr lang="en-US" sz="2800" dirty="0"/>
        </a:p>
      </dgm:t>
    </dgm:pt>
    <dgm:pt modelId="{063C9CF3-8528-487D-9746-92A75F9B92BD}" type="parTrans" cxnId="{FECF79CC-7146-4A9F-9A10-181B8DA94023}">
      <dgm:prSet/>
      <dgm:spPr/>
      <dgm:t>
        <a:bodyPr/>
        <a:lstStyle/>
        <a:p>
          <a:endParaRPr lang="en-US"/>
        </a:p>
      </dgm:t>
    </dgm:pt>
    <dgm:pt modelId="{8138AA84-81E5-42BB-AE3D-69FA04B66321}" type="sibTrans" cxnId="{FECF79CC-7146-4A9F-9A10-181B8DA94023}">
      <dgm:prSet/>
      <dgm:spPr/>
      <dgm:t>
        <a:bodyPr/>
        <a:lstStyle/>
        <a:p>
          <a:endParaRPr lang="en-US"/>
        </a:p>
      </dgm:t>
    </dgm:pt>
    <dgm:pt modelId="{A9B1E20E-BC6A-4851-A0FD-8C8F6E0E8F85}">
      <dgm:prSet phldrT="[Text]" custT="1"/>
      <dgm:spPr/>
      <dgm:t>
        <a:bodyPr/>
        <a:lstStyle/>
        <a:p>
          <a:pPr>
            <a:lnSpc>
              <a:spcPts val="3300"/>
            </a:lnSpc>
            <a:spcAft>
              <a:spcPts val="0"/>
            </a:spcAft>
          </a:pPr>
          <a:r>
            <a:rPr lang="en-US" sz="2800" dirty="0" smtClean="0"/>
            <a:t>Going Global</a:t>
          </a:r>
          <a:endParaRPr lang="en-US" sz="2800" dirty="0"/>
        </a:p>
      </dgm:t>
    </dgm:pt>
    <dgm:pt modelId="{92AC0885-38CB-4051-A68D-EFE4B05317F2}" type="parTrans" cxnId="{2CA98121-4405-4D75-A7C2-1E3CFA5EF0FA}">
      <dgm:prSet/>
      <dgm:spPr/>
      <dgm:t>
        <a:bodyPr/>
        <a:lstStyle/>
        <a:p>
          <a:endParaRPr lang="en-US"/>
        </a:p>
      </dgm:t>
    </dgm:pt>
    <dgm:pt modelId="{5AAF0F58-1CC5-44F1-9094-5A002335850A}" type="sibTrans" cxnId="{2CA98121-4405-4D75-A7C2-1E3CFA5EF0FA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E55FAD-36C2-404D-9BCA-068B4B459A58}" srcId="{1D8B0E1D-3AA6-4AB2-8F00-B659A6C9043F}" destId="{F3FDD096-D733-4A24-96F7-5483441D0C47}" srcOrd="1" destOrd="0" parTransId="{DD6028AA-F44B-4411-A7BD-22C741B7F24D}" sibTransId="{25BDF9FA-33ED-43DB-8DE7-28D25363E7E4}"/>
    <dgm:cxn modelId="{98E72820-236C-4991-BA6A-24DCCEF768D4}" type="presOf" srcId="{A9B1E20E-BC6A-4851-A0FD-8C8F6E0E8F85}" destId="{DC09BED8-EF18-4666-B718-252CAB36C507}" srcOrd="0" destOrd="3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43D433B0-0AF5-4B99-BB15-799422F72A1D}" type="presOf" srcId="{3A6EC0FA-C843-440B-A07D-9D66E9711357}" destId="{DC09BED8-EF18-4666-B718-252CAB36C507}" srcOrd="0" destOrd="0" presId="urn:microsoft.com/office/officeart/2005/8/layout/vList2"/>
    <dgm:cxn modelId="{1A02F311-E23A-4CFE-A6CD-E449E64BBAC6}" type="presOf" srcId="{3A2375FD-7FBA-45A0-BB29-473A25385689}" destId="{DC09BED8-EF18-4666-B718-252CAB36C507}" srcOrd="0" destOrd="2" presId="urn:microsoft.com/office/officeart/2005/8/layout/vList2"/>
    <dgm:cxn modelId="{FECF79CC-7146-4A9F-9A10-181B8DA94023}" srcId="{1D8B0E1D-3AA6-4AB2-8F00-B659A6C9043F}" destId="{3A2375FD-7FBA-45A0-BB29-473A25385689}" srcOrd="2" destOrd="0" parTransId="{063C9CF3-8528-487D-9746-92A75F9B92BD}" sibTransId="{8138AA84-81E5-42BB-AE3D-69FA04B66321}"/>
    <dgm:cxn modelId="{3DCFA826-7141-4828-AB9F-43822079F056}" type="presOf" srcId="{1D8B0E1D-3AA6-4AB2-8F00-B659A6C9043F}" destId="{EB094D1B-0D2C-4297-ADAA-DC5247393F3C}" srcOrd="0" destOrd="0" presId="urn:microsoft.com/office/officeart/2005/8/layout/vList2"/>
    <dgm:cxn modelId="{2CA98121-4405-4D75-A7C2-1E3CFA5EF0FA}" srcId="{1D8B0E1D-3AA6-4AB2-8F00-B659A6C9043F}" destId="{A9B1E20E-BC6A-4851-A0FD-8C8F6E0E8F85}" srcOrd="3" destOrd="0" parTransId="{92AC0885-38CB-4051-A68D-EFE4B05317F2}" sibTransId="{5AAF0F58-1CC5-44F1-9094-5A002335850A}"/>
    <dgm:cxn modelId="{656F5A3E-613B-4C7B-869E-6A35CEC5F528}" type="presOf" srcId="{9966BCFF-F0BE-401D-9826-BA3D5642C8C2}" destId="{4B50156E-1E86-4CEE-B17B-2F98BE37A43C}" srcOrd="0" destOrd="0" presId="urn:microsoft.com/office/officeart/2005/8/layout/vList2"/>
    <dgm:cxn modelId="{A6C830B8-20B1-4D34-8942-F5CA787F9852}" type="presOf" srcId="{F3FDD096-D733-4A24-96F7-5483441D0C47}" destId="{DC09BED8-EF18-4666-B718-252CAB36C507}" srcOrd="0" destOrd="1" presId="urn:microsoft.com/office/officeart/2005/8/layout/vList2"/>
    <dgm:cxn modelId="{A8ADD695-F043-4EDE-9307-F58EF477314A}" type="presParOf" srcId="{4B50156E-1E86-4CEE-B17B-2F98BE37A43C}" destId="{EB094D1B-0D2C-4297-ADAA-DC5247393F3C}" srcOrd="0" destOrd="0" presId="urn:microsoft.com/office/officeart/2005/8/layout/vList2"/>
    <dgm:cxn modelId="{49EF36D9-C8FB-4993-8280-AB5E391DA92E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3400" dirty="0" smtClean="0"/>
            <a:t>Specific Businesses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r>
            <a:rPr lang="en-US" sz="2800" dirty="0" err="1" smtClean="0"/>
            <a:t>CareerBeam</a:t>
          </a:r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F3FDD096-D733-4A24-96F7-5483441D0C47}">
      <dgm:prSet phldrT="[Text]" custT="1"/>
      <dgm:spPr/>
      <dgm:t>
        <a:bodyPr/>
        <a:lstStyle/>
        <a:p>
          <a:r>
            <a:rPr lang="en-US" sz="2800" dirty="0" smtClean="0"/>
            <a:t>Hoovers Online </a:t>
          </a:r>
          <a:r>
            <a:rPr lang="en-US" sz="1800" dirty="0" smtClean="0"/>
            <a:t>(access through PSU libraries)</a:t>
          </a:r>
          <a:endParaRPr lang="en-US" sz="1800" dirty="0"/>
        </a:p>
      </dgm:t>
    </dgm:pt>
    <dgm:pt modelId="{DD6028AA-F44B-4411-A7BD-22C741B7F24D}" type="parTrans" cxnId="{C1E55FAD-36C2-404D-9BCA-068B4B459A58}">
      <dgm:prSet/>
      <dgm:spPr/>
      <dgm:t>
        <a:bodyPr/>
        <a:lstStyle/>
        <a:p>
          <a:endParaRPr lang="en-US"/>
        </a:p>
      </dgm:t>
    </dgm:pt>
    <dgm:pt modelId="{25BDF9FA-33ED-43DB-8DE7-28D25363E7E4}" type="sibTrans" cxnId="{C1E55FAD-36C2-404D-9BCA-068B4B459A58}">
      <dgm:prSet/>
      <dgm:spPr/>
      <dgm:t>
        <a:bodyPr/>
        <a:lstStyle/>
        <a:p>
          <a:endParaRPr lang="en-US"/>
        </a:p>
      </dgm:t>
    </dgm:pt>
    <dgm:pt modelId="{3A2375FD-7FBA-45A0-BB29-473A25385689}">
      <dgm:prSet phldrT="[Text]" custT="1"/>
      <dgm:spPr/>
      <dgm:t>
        <a:bodyPr/>
        <a:lstStyle/>
        <a:p>
          <a:r>
            <a:rPr lang="en-US" sz="2800" dirty="0" err="1" smtClean="0"/>
            <a:t>WetFeet</a:t>
          </a:r>
          <a:r>
            <a:rPr lang="en-US" sz="2800" dirty="0" smtClean="0"/>
            <a:t> or Vault</a:t>
          </a:r>
          <a:endParaRPr lang="en-US" sz="2800" dirty="0"/>
        </a:p>
      </dgm:t>
    </dgm:pt>
    <dgm:pt modelId="{063C9CF3-8528-487D-9746-92A75F9B92BD}" type="parTrans" cxnId="{FECF79CC-7146-4A9F-9A10-181B8DA94023}">
      <dgm:prSet/>
      <dgm:spPr/>
      <dgm:t>
        <a:bodyPr/>
        <a:lstStyle/>
        <a:p>
          <a:endParaRPr lang="en-US"/>
        </a:p>
      </dgm:t>
    </dgm:pt>
    <dgm:pt modelId="{8138AA84-81E5-42BB-AE3D-69FA04B66321}" type="sibTrans" cxnId="{FECF79CC-7146-4A9F-9A10-181B8DA94023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E55FAD-36C2-404D-9BCA-068B4B459A58}" srcId="{1D8B0E1D-3AA6-4AB2-8F00-B659A6C9043F}" destId="{F3FDD096-D733-4A24-96F7-5483441D0C47}" srcOrd="1" destOrd="0" parTransId="{DD6028AA-F44B-4411-A7BD-22C741B7F24D}" sibTransId="{25BDF9FA-33ED-43DB-8DE7-28D25363E7E4}"/>
    <dgm:cxn modelId="{682CB68A-F027-40EC-8ADF-C7D8D89BD79E}" type="presOf" srcId="{1D8B0E1D-3AA6-4AB2-8F00-B659A6C9043F}" destId="{EB094D1B-0D2C-4297-ADAA-DC5247393F3C}" srcOrd="0" destOrd="0" presId="urn:microsoft.com/office/officeart/2005/8/layout/vList2"/>
    <dgm:cxn modelId="{ABD6B5FD-27FC-4A8B-9EB0-7DEAD31CFDB8}" type="presOf" srcId="{9966BCFF-F0BE-401D-9826-BA3D5642C8C2}" destId="{4B50156E-1E86-4CEE-B17B-2F98BE37A43C}" srcOrd="0" destOrd="0" presId="urn:microsoft.com/office/officeart/2005/8/layout/vList2"/>
    <dgm:cxn modelId="{EEC9664A-8FD7-4E97-8D44-D9FD707B8175}" type="presOf" srcId="{3A6EC0FA-C843-440B-A07D-9D66E9711357}" destId="{DC09BED8-EF18-4666-B718-252CAB36C507}" srcOrd="0" destOrd="0" presId="urn:microsoft.com/office/officeart/2005/8/layout/vList2"/>
    <dgm:cxn modelId="{BF025DE3-7788-4F76-84E7-25F5427BFD95}" type="presOf" srcId="{F3FDD096-D733-4A24-96F7-5483441D0C47}" destId="{DC09BED8-EF18-4666-B718-252CAB36C507}" srcOrd="0" destOrd="1" presId="urn:microsoft.com/office/officeart/2005/8/layout/vList2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FECF79CC-7146-4A9F-9A10-181B8DA94023}" srcId="{1D8B0E1D-3AA6-4AB2-8F00-B659A6C9043F}" destId="{3A2375FD-7FBA-45A0-BB29-473A25385689}" srcOrd="2" destOrd="0" parTransId="{063C9CF3-8528-487D-9746-92A75F9B92BD}" sibTransId="{8138AA84-81E5-42BB-AE3D-69FA04B66321}"/>
    <dgm:cxn modelId="{6256A4E3-A8EF-44A1-BA1C-8277389448F0}" type="presOf" srcId="{3A2375FD-7FBA-45A0-BB29-473A25385689}" destId="{DC09BED8-EF18-4666-B718-252CAB36C507}" srcOrd="0" destOrd="2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711F27F4-2C2D-447F-991B-3F9255A34530}" type="presParOf" srcId="{4B50156E-1E86-4CEE-B17B-2F98BE37A43C}" destId="{EB094D1B-0D2C-4297-ADAA-DC5247393F3C}" srcOrd="0" destOrd="0" presId="urn:microsoft.com/office/officeart/2005/8/layout/vList2"/>
    <dgm:cxn modelId="{9B10AB5B-2555-4B56-9468-14DD340E0D37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400" dirty="0" smtClean="0"/>
            <a:t>Networking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7726E1-A6FC-488F-BC73-A08C7FE9BF35}" type="presOf" srcId="{9966BCFF-F0BE-401D-9826-BA3D5642C8C2}" destId="{4B50156E-1E86-4CEE-B17B-2F98BE37A43C}" srcOrd="0" destOrd="0" presId="urn:microsoft.com/office/officeart/2005/8/layout/vList2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4CC1D0D7-91F3-4164-878C-85F65D2E413F}" type="presOf" srcId="{1D8B0E1D-3AA6-4AB2-8F00-B659A6C9043F}" destId="{EB094D1B-0D2C-4297-ADAA-DC5247393F3C}" srcOrd="0" destOrd="0" presId="urn:microsoft.com/office/officeart/2005/8/layout/vList2"/>
    <dgm:cxn modelId="{F3135393-008D-4927-A9FF-142E7197B6C7}" type="presOf" srcId="{3A6EC0FA-C843-440B-A07D-9D66E9711357}" destId="{DC09BED8-EF18-4666-B718-252CAB36C507}" srcOrd="0" destOrd="0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25612CD4-7583-4CC8-B03E-A8AD3ADD3FBD}" type="presParOf" srcId="{4B50156E-1E86-4CEE-B17B-2F98BE37A43C}" destId="{EB094D1B-0D2C-4297-ADAA-DC5247393F3C}" srcOrd="0" destOrd="0" presId="urn:microsoft.com/office/officeart/2005/8/layout/vList2"/>
    <dgm:cxn modelId="{F9C160E5-1359-4599-B388-07B3507B3A70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B5F094-01A5-4F5B-8C07-7EB62B860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8BA8F-1A3C-408E-B23A-1FEF0C3D546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3B260935-E5AB-4A58-A881-61EC1219D0CE}" type="parTrans" cxnId="{E9FBDAA5-AF01-4C9C-8096-136DE8726B65}">
      <dgm:prSet/>
      <dgm:spPr/>
      <dgm:t>
        <a:bodyPr/>
        <a:lstStyle/>
        <a:p>
          <a:endParaRPr lang="en-US"/>
        </a:p>
      </dgm:t>
    </dgm:pt>
    <dgm:pt modelId="{88197EEE-F231-41C6-8A7A-961C2C9B0852}" type="sibTrans" cxnId="{E9FBDAA5-AF01-4C9C-8096-136DE8726B65}">
      <dgm:prSet/>
      <dgm:spPr/>
      <dgm:t>
        <a:bodyPr/>
        <a:lstStyle/>
        <a:p>
          <a:endParaRPr lang="en-US"/>
        </a:p>
      </dgm:t>
    </dgm:pt>
    <dgm:pt modelId="{9B4BEBF4-0FC0-46B9-B262-457F6B89A08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Personal network</a:t>
          </a:r>
          <a:endParaRPr lang="en-US" dirty="0"/>
        </a:p>
      </dgm:t>
    </dgm:pt>
    <dgm:pt modelId="{5E28067D-B430-4D8F-BE06-1ABE8C513AA8}" type="parTrans" cxnId="{92B40E02-9A28-4CF2-A5FE-C9FDB1B36DAC}">
      <dgm:prSet/>
      <dgm:spPr/>
      <dgm:t>
        <a:bodyPr/>
        <a:lstStyle/>
        <a:p>
          <a:endParaRPr lang="en-US"/>
        </a:p>
      </dgm:t>
    </dgm:pt>
    <dgm:pt modelId="{1B72398C-E451-47ED-8DE9-1638453F1F8B}" type="sibTrans" cxnId="{92B40E02-9A28-4CF2-A5FE-C9FDB1B36DAC}">
      <dgm:prSet/>
      <dgm:spPr/>
      <dgm:t>
        <a:bodyPr/>
        <a:lstStyle/>
        <a:p>
          <a:endParaRPr lang="en-US"/>
        </a:p>
      </dgm:t>
    </dgm:pt>
    <dgm:pt modelId="{01AF901C-31AF-4769-B38D-4CB6DCB7818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Penn State Network</a:t>
          </a:r>
          <a:endParaRPr lang="en-US" dirty="0"/>
        </a:p>
      </dgm:t>
    </dgm:pt>
    <dgm:pt modelId="{AD502A51-E91E-4542-B1EE-03A10DCA0228}" type="parTrans" cxnId="{C740CBE4-84E6-42F6-B4EB-86484A3EAF5D}">
      <dgm:prSet/>
      <dgm:spPr/>
      <dgm:t>
        <a:bodyPr/>
        <a:lstStyle/>
        <a:p>
          <a:endParaRPr lang="en-US"/>
        </a:p>
      </dgm:t>
    </dgm:pt>
    <dgm:pt modelId="{1723E39D-F745-4E98-8E5A-54B4C7F8C96D}" type="sibTrans" cxnId="{C740CBE4-84E6-42F6-B4EB-86484A3EAF5D}">
      <dgm:prSet/>
      <dgm:spPr/>
      <dgm:t>
        <a:bodyPr/>
        <a:lstStyle/>
        <a:p>
          <a:endParaRPr lang="en-US"/>
        </a:p>
      </dgm:t>
    </dgm:pt>
    <dgm:pt modelId="{BC7E987C-C62C-4B62-8D4F-065696529D7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Outside sources</a:t>
          </a:r>
          <a:endParaRPr lang="en-US" dirty="0"/>
        </a:p>
      </dgm:t>
    </dgm:pt>
    <dgm:pt modelId="{479987F5-3DD1-46BB-8997-663F17B05188}" type="parTrans" cxnId="{1BAADAB7-0D03-4FE5-A7FD-7A4F9A7AC0A9}">
      <dgm:prSet/>
      <dgm:spPr/>
      <dgm:t>
        <a:bodyPr/>
        <a:lstStyle/>
        <a:p>
          <a:endParaRPr lang="en-US"/>
        </a:p>
      </dgm:t>
    </dgm:pt>
    <dgm:pt modelId="{DED6A083-DF20-4D10-BB83-EED11CF6D1B0}" type="sibTrans" cxnId="{1BAADAB7-0D03-4FE5-A7FD-7A4F9A7AC0A9}">
      <dgm:prSet/>
      <dgm:spPr/>
      <dgm:t>
        <a:bodyPr/>
        <a:lstStyle/>
        <a:p>
          <a:endParaRPr lang="en-US"/>
        </a:p>
      </dgm:t>
    </dgm:pt>
    <dgm:pt modelId="{03A47AA4-3458-4177-8BDE-894D3DD40590}" type="pres">
      <dgm:prSet presAssocID="{52B5F094-01A5-4F5B-8C07-7EB62B860E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1E0C4-783E-4D11-A429-624233C46F89}" type="pres">
      <dgm:prSet presAssocID="{27B8BA8F-1A3C-408E-B23A-1FEF0C3D5466}" presName="centerShape" presStyleLbl="node0" presStyleIdx="0" presStyleCnt="1"/>
      <dgm:spPr/>
      <dgm:t>
        <a:bodyPr/>
        <a:lstStyle/>
        <a:p>
          <a:endParaRPr lang="en-US"/>
        </a:p>
      </dgm:t>
    </dgm:pt>
    <dgm:pt modelId="{7CE643FD-F8A5-4C76-BA9A-650B0D7145B6}" type="pres">
      <dgm:prSet presAssocID="{5E28067D-B430-4D8F-BE06-1ABE8C513AA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3EA164B-D767-4824-8AD5-5AC0AC44B07F}" type="pres">
      <dgm:prSet presAssocID="{9B4BEBF4-0FC0-46B9-B262-457F6B89A0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BE146-DB6B-4B16-B84A-A72595A3E878}" type="pres">
      <dgm:prSet presAssocID="{AD502A51-E91E-4542-B1EE-03A10DCA022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10E7533-386B-4B54-B654-BD88D4EE1566}" type="pres">
      <dgm:prSet presAssocID="{01AF901C-31AF-4769-B38D-4CB6DCB781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AAFE9-36B4-457B-851C-60C728E9D3E3}" type="pres">
      <dgm:prSet presAssocID="{479987F5-3DD1-46BB-8997-663F17B0518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B0453A4-8046-4867-B39E-3E8345BE9369}" type="pres">
      <dgm:prSet presAssocID="{BC7E987C-C62C-4B62-8D4F-065696529D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C2AA87-2C86-40AB-8C97-A81680DDA03F}" type="presOf" srcId="{BC7E987C-C62C-4B62-8D4F-065696529D7D}" destId="{CB0453A4-8046-4867-B39E-3E8345BE9369}" srcOrd="0" destOrd="0" presId="urn:microsoft.com/office/officeart/2005/8/layout/radial4"/>
    <dgm:cxn modelId="{781C817A-BFFA-4824-ABF5-FC34B6292B7F}" type="presOf" srcId="{27B8BA8F-1A3C-408E-B23A-1FEF0C3D5466}" destId="{3381E0C4-783E-4D11-A429-624233C46F89}" srcOrd="0" destOrd="0" presId="urn:microsoft.com/office/officeart/2005/8/layout/radial4"/>
    <dgm:cxn modelId="{0E038143-274E-40AD-A354-DDA7AE2227CB}" type="presOf" srcId="{01AF901C-31AF-4769-B38D-4CB6DCB78180}" destId="{210E7533-386B-4B54-B654-BD88D4EE1566}" srcOrd="0" destOrd="0" presId="urn:microsoft.com/office/officeart/2005/8/layout/radial4"/>
    <dgm:cxn modelId="{79C04A68-0C2B-47B1-B043-5D29AE07E71C}" type="presOf" srcId="{5E28067D-B430-4D8F-BE06-1ABE8C513AA8}" destId="{7CE643FD-F8A5-4C76-BA9A-650B0D7145B6}" srcOrd="0" destOrd="0" presId="urn:microsoft.com/office/officeart/2005/8/layout/radial4"/>
    <dgm:cxn modelId="{9F1DD02B-2DC7-4E57-B979-61B3E173C3E2}" type="presOf" srcId="{52B5F094-01A5-4F5B-8C07-7EB62B860EF2}" destId="{03A47AA4-3458-4177-8BDE-894D3DD40590}" srcOrd="0" destOrd="0" presId="urn:microsoft.com/office/officeart/2005/8/layout/radial4"/>
    <dgm:cxn modelId="{E7FE0C42-30AA-43AD-AFF3-5AC809174577}" type="presOf" srcId="{479987F5-3DD1-46BB-8997-663F17B05188}" destId="{E74AAFE9-36B4-457B-851C-60C728E9D3E3}" srcOrd="0" destOrd="0" presId="urn:microsoft.com/office/officeart/2005/8/layout/radial4"/>
    <dgm:cxn modelId="{B41021B5-3DAE-455A-965D-8506A611EBFD}" type="presOf" srcId="{9B4BEBF4-0FC0-46B9-B262-457F6B89A080}" destId="{63EA164B-D767-4824-8AD5-5AC0AC44B07F}" srcOrd="0" destOrd="0" presId="urn:microsoft.com/office/officeart/2005/8/layout/radial4"/>
    <dgm:cxn modelId="{E9FBDAA5-AF01-4C9C-8096-136DE8726B65}" srcId="{52B5F094-01A5-4F5B-8C07-7EB62B860EF2}" destId="{27B8BA8F-1A3C-408E-B23A-1FEF0C3D5466}" srcOrd="0" destOrd="0" parTransId="{3B260935-E5AB-4A58-A881-61EC1219D0CE}" sibTransId="{88197EEE-F231-41C6-8A7A-961C2C9B0852}"/>
    <dgm:cxn modelId="{C740CBE4-84E6-42F6-B4EB-86484A3EAF5D}" srcId="{27B8BA8F-1A3C-408E-B23A-1FEF0C3D5466}" destId="{01AF901C-31AF-4769-B38D-4CB6DCB78180}" srcOrd="1" destOrd="0" parTransId="{AD502A51-E91E-4542-B1EE-03A10DCA0228}" sibTransId="{1723E39D-F745-4E98-8E5A-54B4C7F8C96D}"/>
    <dgm:cxn modelId="{0D06FBE7-808D-4B59-95DF-67611D0CB574}" type="presOf" srcId="{AD502A51-E91E-4542-B1EE-03A10DCA0228}" destId="{5A9BE146-DB6B-4B16-B84A-A72595A3E878}" srcOrd="0" destOrd="0" presId="urn:microsoft.com/office/officeart/2005/8/layout/radial4"/>
    <dgm:cxn modelId="{1BAADAB7-0D03-4FE5-A7FD-7A4F9A7AC0A9}" srcId="{27B8BA8F-1A3C-408E-B23A-1FEF0C3D5466}" destId="{BC7E987C-C62C-4B62-8D4F-065696529D7D}" srcOrd="2" destOrd="0" parTransId="{479987F5-3DD1-46BB-8997-663F17B05188}" sibTransId="{DED6A083-DF20-4D10-BB83-EED11CF6D1B0}"/>
    <dgm:cxn modelId="{92B40E02-9A28-4CF2-A5FE-C9FDB1B36DAC}" srcId="{27B8BA8F-1A3C-408E-B23A-1FEF0C3D5466}" destId="{9B4BEBF4-0FC0-46B9-B262-457F6B89A080}" srcOrd="0" destOrd="0" parTransId="{5E28067D-B430-4D8F-BE06-1ABE8C513AA8}" sibTransId="{1B72398C-E451-47ED-8DE9-1638453F1F8B}"/>
    <dgm:cxn modelId="{DD9C41C4-C6CE-4959-A169-2B93B7D112A7}" type="presParOf" srcId="{03A47AA4-3458-4177-8BDE-894D3DD40590}" destId="{3381E0C4-783E-4D11-A429-624233C46F89}" srcOrd="0" destOrd="0" presId="urn:microsoft.com/office/officeart/2005/8/layout/radial4"/>
    <dgm:cxn modelId="{AD876610-2F3F-4BAE-B6B9-F8EDA25D3ECA}" type="presParOf" srcId="{03A47AA4-3458-4177-8BDE-894D3DD40590}" destId="{7CE643FD-F8A5-4C76-BA9A-650B0D7145B6}" srcOrd="1" destOrd="0" presId="urn:microsoft.com/office/officeart/2005/8/layout/radial4"/>
    <dgm:cxn modelId="{278C807B-1C0E-43E5-A3E2-D35B1EEF3CC2}" type="presParOf" srcId="{03A47AA4-3458-4177-8BDE-894D3DD40590}" destId="{63EA164B-D767-4824-8AD5-5AC0AC44B07F}" srcOrd="2" destOrd="0" presId="urn:microsoft.com/office/officeart/2005/8/layout/radial4"/>
    <dgm:cxn modelId="{90469C08-DFA8-46D8-B73E-807B47834D49}" type="presParOf" srcId="{03A47AA4-3458-4177-8BDE-894D3DD40590}" destId="{5A9BE146-DB6B-4B16-B84A-A72595A3E878}" srcOrd="3" destOrd="0" presId="urn:microsoft.com/office/officeart/2005/8/layout/radial4"/>
    <dgm:cxn modelId="{9D97CB9D-B2AA-4F73-AB54-B829BDC67586}" type="presParOf" srcId="{03A47AA4-3458-4177-8BDE-894D3DD40590}" destId="{210E7533-386B-4B54-B654-BD88D4EE1566}" srcOrd="4" destOrd="0" presId="urn:microsoft.com/office/officeart/2005/8/layout/radial4"/>
    <dgm:cxn modelId="{1EADFB3A-3908-4504-B40C-59AA9ACABD1E}" type="presParOf" srcId="{03A47AA4-3458-4177-8BDE-894D3DD40590}" destId="{E74AAFE9-36B4-457B-851C-60C728E9D3E3}" srcOrd="5" destOrd="0" presId="urn:microsoft.com/office/officeart/2005/8/layout/radial4"/>
    <dgm:cxn modelId="{CDF4EF21-95EB-473E-8A1F-CDA2A55D8EC2}" type="presParOf" srcId="{03A47AA4-3458-4177-8BDE-894D3DD40590}" destId="{CB0453A4-8046-4867-B39E-3E8345BE936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66BCFF-F0BE-401D-9826-BA3D5642C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8B0E1D-3AA6-4AB2-8F00-B659A6C9043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400" dirty="0" smtClean="0"/>
            <a:t>Networking</a:t>
          </a:r>
          <a:endParaRPr lang="en-US" sz="3400" dirty="0"/>
        </a:p>
      </dgm:t>
    </dgm:pt>
    <dgm:pt modelId="{BE6BBDA5-78F7-449D-8C55-72D53D297309}" type="parTrans" cxnId="{312B948C-27F9-4FD3-9FF0-E6C27113CC88}">
      <dgm:prSet/>
      <dgm:spPr/>
      <dgm:t>
        <a:bodyPr/>
        <a:lstStyle/>
        <a:p>
          <a:endParaRPr lang="en-US"/>
        </a:p>
      </dgm:t>
    </dgm:pt>
    <dgm:pt modelId="{E153517B-3431-41EF-BD31-40B6A34AC027}" type="sibTrans" cxnId="{312B948C-27F9-4FD3-9FF0-E6C27113CC88}">
      <dgm:prSet/>
      <dgm:spPr/>
      <dgm:t>
        <a:bodyPr/>
        <a:lstStyle/>
        <a:p>
          <a:endParaRPr lang="en-US"/>
        </a:p>
      </dgm:t>
    </dgm:pt>
    <dgm:pt modelId="{3A6EC0FA-C843-440B-A07D-9D66E9711357}">
      <dgm:prSet phldrT="[Text]" custT="1"/>
      <dgm:spPr/>
      <dgm:t>
        <a:bodyPr/>
        <a:lstStyle/>
        <a:p>
          <a:endParaRPr lang="en-US" sz="2800" dirty="0"/>
        </a:p>
      </dgm:t>
    </dgm:pt>
    <dgm:pt modelId="{747ADF02-66D5-43CF-86E3-7DBB7EE10996}" type="sibTrans" cxnId="{AEAE1C92-E1F4-4FDC-ABB7-EED450798F91}">
      <dgm:prSet/>
      <dgm:spPr/>
      <dgm:t>
        <a:bodyPr/>
        <a:lstStyle/>
        <a:p>
          <a:endParaRPr lang="en-US"/>
        </a:p>
      </dgm:t>
    </dgm:pt>
    <dgm:pt modelId="{17B89984-8980-4E81-B2E1-EC371FA8D2C4}" type="parTrans" cxnId="{AEAE1C92-E1F4-4FDC-ABB7-EED450798F91}">
      <dgm:prSet/>
      <dgm:spPr/>
      <dgm:t>
        <a:bodyPr/>
        <a:lstStyle/>
        <a:p>
          <a:endParaRPr lang="en-US"/>
        </a:p>
      </dgm:t>
    </dgm:pt>
    <dgm:pt modelId="{4B50156E-1E86-4CEE-B17B-2F98BE37A43C}" type="pres">
      <dgm:prSet presAssocID="{9966BCFF-F0BE-401D-9826-BA3D5642C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94D1B-0D2C-4297-ADAA-DC5247393F3C}" type="pres">
      <dgm:prSet presAssocID="{1D8B0E1D-3AA6-4AB2-8F00-B659A6C9043F}" presName="parentText" presStyleLbl="node1" presStyleIdx="0" presStyleCnt="1" custScaleY="804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9BED8-EF18-4666-B718-252CAB36C507}" type="pres">
      <dgm:prSet presAssocID="{1D8B0E1D-3AA6-4AB2-8F00-B659A6C9043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E38A00-4395-46BA-9529-CA37A6F0876C}" type="presOf" srcId="{1D8B0E1D-3AA6-4AB2-8F00-B659A6C9043F}" destId="{EB094D1B-0D2C-4297-ADAA-DC5247393F3C}" srcOrd="0" destOrd="0" presId="urn:microsoft.com/office/officeart/2005/8/layout/vList2"/>
    <dgm:cxn modelId="{AEAE1C92-E1F4-4FDC-ABB7-EED450798F91}" srcId="{1D8B0E1D-3AA6-4AB2-8F00-B659A6C9043F}" destId="{3A6EC0FA-C843-440B-A07D-9D66E9711357}" srcOrd="0" destOrd="0" parTransId="{17B89984-8980-4E81-B2E1-EC371FA8D2C4}" sibTransId="{747ADF02-66D5-43CF-86E3-7DBB7EE10996}"/>
    <dgm:cxn modelId="{D017562A-24CA-4550-9FB1-0C3D8FD0A6F6}" type="presOf" srcId="{9966BCFF-F0BE-401D-9826-BA3D5642C8C2}" destId="{4B50156E-1E86-4CEE-B17B-2F98BE37A43C}" srcOrd="0" destOrd="0" presId="urn:microsoft.com/office/officeart/2005/8/layout/vList2"/>
    <dgm:cxn modelId="{4299652E-3461-4D93-B34D-1BC146EF4BF6}" type="presOf" srcId="{3A6EC0FA-C843-440B-A07D-9D66E9711357}" destId="{DC09BED8-EF18-4666-B718-252CAB36C507}" srcOrd="0" destOrd="0" presId="urn:microsoft.com/office/officeart/2005/8/layout/vList2"/>
    <dgm:cxn modelId="{312B948C-27F9-4FD3-9FF0-E6C27113CC88}" srcId="{9966BCFF-F0BE-401D-9826-BA3D5642C8C2}" destId="{1D8B0E1D-3AA6-4AB2-8F00-B659A6C9043F}" srcOrd="0" destOrd="0" parTransId="{BE6BBDA5-78F7-449D-8C55-72D53D297309}" sibTransId="{E153517B-3431-41EF-BD31-40B6A34AC027}"/>
    <dgm:cxn modelId="{AA130D26-26F3-4905-BF72-2C537CC5284A}" type="presParOf" srcId="{4B50156E-1E86-4CEE-B17B-2F98BE37A43C}" destId="{EB094D1B-0D2C-4297-ADAA-DC5247393F3C}" srcOrd="0" destOrd="0" presId="urn:microsoft.com/office/officeart/2005/8/layout/vList2"/>
    <dgm:cxn modelId="{6789B962-45AC-42F6-B420-D894B531B563}" type="presParOf" srcId="{4B50156E-1E86-4CEE-B17B-2F98BE37A43C}" destId="{DC09BED8-EF18-4666-B718-252CAB36C50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6A8B5-91C4-4854-BEC3-587743BB39E6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Internship</a:t>
          </a:r>
          <a:endParaRPr lang="en-US" sz="2900" kern="1200" dirty="0"/>
        </a:p>
      </dsp:txBody>
      <dsp:txXfrm>
        <a:off x="0" y="591343"/>
        <a:ext cx="2571749" cy="1543050"/>
      </dsp:txXfrm>
    </dsp:sp>
    <dsp:sp modelId="{6A034A46-55E1-4ED5-827F-109D9FDAC7A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4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Student Organization</a:t>
          </a:r>
          <a:endParaRPr lang="en-US" sz="2900" kern="1200" dirty="0"/>
        </a:p>
      </dsp:txBody>
      <dsp:txXfrm>
        <a:off x="2828925" y="591343"/>
        <a:ext cx="2571749" cy="1543050"/>
      </dsp:txXfrm>
    </dsp:sp>
    <dsp:sp modelId="{D705524F-4364-4EC2-BD89-9C25AD2FE47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Volunteer Work</a:t>
          </a:r>
          <a:endParaRPr lang="en-US" sz="2900" kern="1200" dirty="0"/>
        </a:p>
      </dsp:txBody>
      <dsp:txXfrm>
        <a:off x="5657849" y="591343"/>
        <a:ext cx="2571749" cy="1543050"/>
      </dsp:txXfrm>
    </dsp:sp>
    <dsp:sp modelId="{AC314463-2152-4C32-B5F9-FAF91E01EA5E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Study Abroad</a:t>
          </a:r>
          <a:endParaRPr lang="en-US" sz="2900" kern="1200" dirty="0"/>
        </a:p>
      </dsp:txBody>
      <dsp:txXfrm>
        <a:off x="0" y="2391568"/>
        <a:ext cx="2571749" cy="1543050"/>
      </dsp:txXfrm>
    </dsp:sp>
    <dsp:sp modelId="{33EF2FDC-39CD-4527-9303-5D7431A92A12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Research</a:t>
          </a:r>
          <a:endParaRPr lang="en-US" sz="2900" kern="1200" dirty="0"/>
        </a:p>
      </dsp:txBody>
      <dsp:txXfrm>
        <a:off x="2828925" y="2391568"/>
        <a:ext cx="2571749" cy="1543050"/>
      </dsp:txXfrm>
    </dsp:sp>
    <dsp:sp modelId="{FDC33EA2-63EF-49B0-90D9-F693A8AF101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Part-time Job</a:t>
          </a:r>
          <a:endParaRPr lang="en-US" sz="2900" kern="1200" dirty="0"/>
        </a:p>
      </dsp:txBody>
      <dsp:txXfrm>
        <a:off x="5657849" y="2391568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1E0C4-783E-4D11-A429-624233C46F89}">
      <dsp:nvSpPr>
        <dsp:cNvPr id="0" name=""/>
        <dsp:cNvSpPr/>
      </dsp:nvSpPr>
      <dsp:spPr>
        <a:xfrm>
          <a:off x="2227398" y="1774959"/>
          <a:ext cx="1488802" cy="1488802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You</a:t>
          </a:r>
          <a:endParaRPr lang="en-US" sz="4200" kern="1200" dirty="0"/>
        </a:p>
      </dsp:txBody>
      <dsp:txXfrm>
        <a:off x="2445428" y="1992989"/>
        <a:ext cx="1052742" cy="1052742"/>
      </dsp:txXfrm>
    </dsp:sp>
    <dsp:sp modelId="{7CE643FD-F8A5-4C76-BA9A-650B0D7145B6}">
      <dsp:nvSpPr>
        <dsp:cNvPr id="0" name=""/>
        <dsp:cNvSpPr/>
      </dsp:nvSpPr>
      <dsp:spPr>
        <a:xfrm rot="12900000">
          <a:off x="1268288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A164B-D767-4824-8AD5-5AC0AC44B07F}">
      <dsp:nvSpPr>
        <dsp:cNvPr id="0" name=""/>
        <dsp:cNvSpPr/>
      </dsp:nvSpPr>
      <dsp:spPr>
        <a:xfrm>
          <a:off x="664423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Personal network</a:t>
          </a:r>
          <a:endParaRPr lang="en-US" sz="1900" kern="1200" dirty="0"/>
        </a:p>
      </dsp:txBody>
      <dsp:txXfrm>
        <a:off x="697563" y="866287"/>
        <a:ext cx="1348082" cy="1065209"/>
      </dsp:txXfrm>
    </dsp:sp>
    <dsp:sp modelId="{5A9BE146-DB6B-4B16-B84A-A72595A3E878}">
      <dsp:nvSpPr>
        <dsp:cNvPr id="0" name=""/>
        <dsp:cNvSpPr/>
      </dsp:nvSpPr>
      <dsp:spPr>
        <a:xfrm rot="16200000">
          <a:off x="2400511" y="925017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E7533-386B-4B54-B654-BD88D4EE1566}">
      <dsp:nvSpPr>
        <dsp:cNvPr id="0" name=""/>
        <dsp:cNvSpPr/>
      </dsp:nvSpPr>
      <dsp:spPr>
        <a:xfrm>
          <a:off x="2264618" y="138"/>
          <a:ext cx="1414362" cy="113148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Penn State Network</a:t>
          </a:r>
          <a:endParaRPr lang="en-US" sz="1900" kern="1200" dirty="0"/>
        </a:p>
      </dsp:txBody>
      <dsp:txXfrm>
        <a:off x="2297758" y="33278"/>
        <a:ext cx="1348082" cy="1065209"/>
      </dsp:txXfrm>
    </dsp:sp>
    <dsp:sp modelId="{E74AAFE9-36B4-457B-851C-60C728E9D3E3}">
      <dsp:nvSpPr>
        <dsp:cNvPr id="0" name=""/>
        <dsp:cNvSpPr/>
      </dsp:nvSpPr>
      <dsp:spPr>
        <a:xfrm rot="19500000">
          <a:off x="3532734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453A4-8046-4867-B39E-3E8345BE9369}">
      <dsp:nvSpPr>
        <dsp:cNvPr id="0" name=""/>
        <dsp:cNvSpPr/>
      </dsp:nvSpPr>
      <dsp:spPr>
        <a:xfrm>
          <a:off x="3864814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Outside sources</a:t>
          </a:r>
          <a:endParaRPr lang="en-US" sz="1900" kern="1200" dirty="0"/>
        </a:p>
      </dsp:txBody>
      <dsp:txXfrm>
        <a:off x="3897954" y="866287"/>
        <a:ext cx="1348082" cy="10652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1144230"/>
          <a:ext cx="8305800" cy="978538"/>
        </a:xfrm>
        <a:prstGeom prst="round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Networking</a:t>
          </a:r>
          <a:endParaRPr lang="en-US" sz="3400" kern="1200" dirty="0"/>
        </a:p>
      </dsp:txBody>
      <dsp:txXfrm>
        <a:off x="47768" y="1191998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2122769"/>
          <a:ext cx="8305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</dsp:txBody>
      <dsp:txXfrm>
        <a:off x="0" y="2122769"/>
        <a:ext cx="8305800" cy="10764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1E0C4-783E-4D11-A429-624233C46F89}">
      <dsp:nvSpPr>
        <dsp:cNvPr id="0" name=""/>
        <dsp:cNvSpPr/>
      </dsp:nvSpPr>
      <dsp:spPr>
        <a:xfrm>
          <a:off x="2227398" y="1774959"/>
          <a:ext cx="1488802" cy="1488802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You</a:t>
          </a:r>
          <a:endParaRPr lang="en-US" sz="4200" kern="1200" dirty="0"/>
        </a:p>
      </dsp:txBody>
      <dsp:txXfrm>
        <a:off x="2445428" y="1992989"/>
        <a:ext cx="1052742" cy="1052742"/>
      </dsp:txXfrm>
    </dsp:sp>
    <dsp:sp modelId="{7CE643FD-F8A5-4C76-BA9A-650B0D7145B6}">
      <dsp:nvSpPr>
        <dsp:cNvPr id="0" name=""/>
        <dsp:cNvSpPr/>
      </dsp:nvSpPr>
      <dsp:spPr>
        <a:xfrm rot="12900000">
          <a:off x="1268288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A164B-D767-4824-8AD5-5AC0AC44B07F}">
      <dsp:nvSpPr>
        <dsp:cNvPr id="0" name=""/>
        <dsp:cNvSpPr/>
      </dsp:nvSpPr>
      <dsp:spPr>
        <a:xfrm>
          <a:off x="664423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Personal network</a:t>
          </a:r>
          <a:endParaRPr lang="en-US" sz="1900" kern="1200" dirty="0"/>
        </a:p>
      </dsp:txBody>
      <dsp:txXfrm>
        <a:off x="697563" y="866287"/>
        <a:ext cx="1348082" cy="1065209"/>
      </dsp:txXfrm>
    </dsp:sp>
    <dsp:sp modelId="{5A9BE146-DB6B-4B16-B84A-A72595A3E878}">
      <dsp:nvSpPr>
        <dsp:cNvPr id="0" name=""/>
        <dsp:cNvSpPr/>
      </dsp:nvSpPr>
      <dsp:spPr>
        <a:xfrm rot="16200000">
          <a:off x="2400511" y="925017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E7533-386B-4B54-B654-BD88D4EE1566}">
      <dsp:nvSpPr>
        <dsp:cNvPr id="0" name=""/>
        <dsp:cNvSpPr/>
      </dsp:nvSpPr>
      <dsp:spPr>
        <a:xfrm>
          <a:off x="2264618" y="138"/>
          <a:ext cx="1414362" cy="1131489"/>
        </a:xfrm>
        <a:prstGeom prst="roundRect">
          <a:avLst>
            <a:gd name="adj" fmla="val 10000"/>
          </a:avLst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Penn State Network</a:t>
          </a:r>
          <a:endParaRPr lang="en-US" sz="1900" kern="1200" dirty="0"/>
        </a:p>
      </dsp:txBody>
      <dsp:txXfrm>
        <a:off x="2297758" y="33278"/>
        <a:ext cx="1348082" cy="1065209"/>
      </dsp:txXfrm>
    </dsp:sp>
    <dsp:sp modelId="{E74AAFE9-36B4-457B-851C-60C728E9D3E3}">
      <dsp:nvSpPr>
        <dsp:cNvPr id="0" name=""/>
        <dsp:cNvSpPr/>
      </dsp:nvSpPr>
      <dsp:spPr>
        <a:xfrm rot="19500000">
          <a:off x="3532734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453A4-8046-4867-B39E-3E8345BE9369}">
      <dsp:nvSpPr>
        <dsp:cNvPr id="0" name=""/>
        <dsp:cNvSpPr/>
      </dsp:nvSpPr>
      <dsp:spPr>
        <a:xfrm>
          <a:off x="3864814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Outside sources</a:t>
          </a:r>
          <a:endParaRPr lang="en-US" sz="1900" kern="1200" dirty="0"/>
        </a:p>
      </dsp:txBody>
      <dsp:txXfrm>
        <a:off x="3897954" y="866287"/>
        <a:ext cx="1348082" cy="10652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1144230"/>
          <a:ext cx="8305800" cy="978538"/>
        </a:xfrm>
        <a:prstGeom prst="round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Networking</a:t>
          </a:r>
          <a:endParaRPr lang="en-US" sz="3400" kern="1200" dirty="0"/>
        </a:p>
      </dsp:txBody>
      <dsp:txXfrm>
        <a:off x="47768" y="1191998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2122769"/>
          <a:ext cx="8305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</dsp:txBody>
      <dsp:txXfrm>
        <a:off x="0" y="2122769"/>
        <a:ext cx="8305800" cy="10764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1E0C4-783E-4D11-A429-624233C46F89}">
      <dsp:nvSpPr>
        <dsp:cNvPr id="0" name=""/>
        <dsp:cNvSpPr/>
      </dsp:nvSpPr>
      <dsp:spPr>
        <a:xfrm>
          <a:off x="2227398" y="1774959"/>
          <a:ext cx="1488802" cy="1488802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You</a:t>
          </a:r>
          <a:endParaRPr lang="en-US" sz="4200" kern="1200" dirty="0"/>
        </a:p>
      </dsp:txBody>
      <dsp:txXfrm>
        <a:off x="2445428" y="1992989"/>
        <a:ext cx="1052742" cy="1052742"/>
      </dsp:txXfrm>
    </dsp:sp>
    <dsp:sp modelId="{7CE643FD-F8A5-4C76-BA9A-650B0D7145B6}">
      <dsp:nvSpPr>
        <dsp:cNvPr id="0" name=""/>
        <dsp:cNvSpPr/>
      </dsp:nvSpPr>
      <dsp:spPr>
        <a:xfrm rot="12900000">
          <a:off x="1268288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A164B-D767-4824-8AD5-5AC0AC44B07F}">
      <dsp:nvSpPr>
        <dsp:cNvPr id="0" name=""/>
        <dsp:cNvSpPr/>
      </dsp:nvSpPr>
      <dsp:spPr>
        <a:xfrm>
          <a:off x="664423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Personal network</a:t>
          </a:r>
          <a:endParaRPr lang="en-US" sz="1900" kern="1200" dirty="0"/>
        </a:p>
      </dsp:txBody>
      <dsp:txXfrm>
        <a:off x="697563" y="866287"/>
        <a:ext cx="1348082" cy="1065209"/>
      </dsp:txXfrm>
    </dsp:sp>
    <dsp:sp modelId="{5A9BE146-DB6B-4B16-B84A-A72595A3E878}">
      <dsp:nvSpPr>
        <dsp:cNvPr id="0" name=""/>
        <dsp:cNvSpPr/>
      </dsp:nvSpPr>
      <dsp:spPr>
        <a:xfrm rot="16200000">
          <a:off x="2400511" y="925017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E7533-386B-4B54-B654-BD88D4EE1566}">
      <dsp:nvSpPr>
        <dsp:cNvPr id="0" name=""/>
        <dsp:cNvSpPr/>
      </dsp:nvSpPr>
      <dsp:spPr>
        <a:xfrm>
          <a:off x="2264618" y="138"/>
          <a:ext cx="1414362" cy="113148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Penn State Network</a:t>
          </a:r>
          <a:endParaRPr lang="en-US" sz="1900" kern="1200" dirty="0"/>
        </a:p>
      </dsp:txBody>
      <dsp:txXfrm>
        <a:off x="2297758" y="33278"/>
        <a:ext cx="1348082" cy="1065209"/>
      </dsp:txXfrm>
    </dsp:sp>
    <dsp:sp modelId="{E74AAFE9-36B4-457B-851C-60C728E9D3E3}">
      <dsp:nvSpPr>
        <dsp:cNvPr id="0" name=""/>
        <dsp:cNvSpPr/>
      </dsp:nvSpPr>
      <dsp:spPr>
        <a:xfrm rot="19500000">
          <a:off x="3532734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453A4-8046-4867-B39E-3E8345BE9369}">
      <dsp:nvSpPr>
        <dsp:cNvPr id="0" name=""/>
        <dsp:cNvSpPr/>
      </dsp:nvSpPr>
      <dsp:spPr>
        <a:xfrm>
          <a:off x="3864814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Outside sources</a:t>
          </a:r>
          <a:endParaRPr lang="en-US" sz="1900" kern="1200" dirty="0"/>
        </a:p>
      </dsp:txBody>
      <dsp:txXfrm>
        <a:off x="3897954" y="866287"/>
        <a:ext cx="1348082" cy="106520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5B45-D238-4D5F-806E-20BB52536D3F}">
      <dsp:nvSpPr>
        <dsp:cNvPr id="0" name=""/>
        <dsp:cNvSpPr/>
      </dsp:nvSpPr>
      <dsp:spPr>
        <a:xfrm>
          <a:off x="2813216" y="1712"/>
          <a:ext cx="2615524" cy="1448618"/>
        </a:xfrm>
        <a:prstGeom prst="ellipse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Increase Self-Awareness</a:t>
          </a:r>
          <a:endParaRPr lang="en-US" sz="1600" kern="1200" dirty="0"/>
        </a:p>
      </dsp:txBody>
      <dsp:txXfrm>
        <a:off x="3196251" y="213857"/>
        <a:ext cx="1849454" cy="1024328"/>
      </dsp:txXfrm>
    </dsp:sp>
    <dsp:sp modelId="{4904D439-2848-4168-B1D1-5A10F46C0057}">
      <dsp:nvSpPr>
        <dsp:cNvPr id="0" name=""/>
        <dsp:cNvSpPr/>
      </dsp:nvSpPr>
      <dsp:spPr>
        <a:xfrm rot="2131506">
          <a:off x="5008785" y="1241172"/>
          <a:ext cx="352269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018621" y="1308251"/>
        <a:ext cx="246588" cy="293344"/>
      </dsp:txXfrm>
    </dsp:sp>
    <dsp:sp modelId="{89F2E808-E349-4AFC-9AE1-D855F93A817C}">
      <dsp:nvSpPr>
        <dsp:cNvPr id="0" name=""/>
        <dsp:cNvSpPr/>
      </dsp:nvSpPr>
      <dsp:spPr>
        <a:xfrm>
          <a:off x="4927439" y="1538671"/>
          <a:ext cx="2692561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Explore Career Options</a:t>
          </a:r>
          <a:endParaRPr lang="en-US" sz="1600" kern="1200" dirty="0"/>
        </a:p>
      </dsp:txBody>
      <dsp:txXfrm>
        <a:off x="5321755" y="1750816"/>
        <a:ext cx="1903929" cy="1024328"/>
      </dsp:txXfrm>
    </dsp:sp>
    <dsp:sp modelId="{5BFF3B09-C454-4B0D-B822-7F2B820DDEC3}">
      <dsp:nvSpPr>
        <dsp:cNvPr id="0" name=""/>
        <dsp:cNvSpPr/>
      </dsp:nvSpPr>
      <dsp:spPr>
        <a:xfrm rot="8668494">
          <a:off x="5021505" y="2785792"/>
          <a:ext cx="355087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5118117" y="2852625"/>
        <a:ext cx="248561" cy="293344"/>
      </dsp:txXfrm>
    </dsp:sp>
    <dsp:sp modelId="{03DA3DE9-10CB-4CE1-91CE-1747D9DBCB64}">
      <dsp:nvSpPr>
        <dsp:cNvPr id="0" name=""/>
        <dsp:cNvSpPr/>
      </dsp:nvSpPr>
      <dsp:spPr>
        <a:xfrm>
          <a:off x="2831758" y="3075631"/>
          <a:ext cx="2578439" cy="1448618"/>
        </a:xfrm>
        <a:prstGeom prst="ellipse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Acquire Knowledge, Skills, and Abilities</a:t>
          </a:r>
          <a:endParaRPr lang="en-US" sz="1600" kern="1200" dirty="0"/>
        </a:p>
      </dsp:txBody>
      <dsp:txXfrm>
        <a:off x="3209362" y="3287776"/>
        <a:ext cx="1823231" cy="1024328"/>
      </dsp:txXfrm>
    </dsp:sp>
    <dsp:sp modelId="{FD3DD85D-D5C8-4B1D-A56F-5CF3C60A4C1C}">
      <dsp:nvSpPr>
        <dsp:cNvPr id="0" name=""/>
        <dsp:cNvSpPr/>
      </dsp:nvSpPr>
      <dsp:spPr>
        <a:xfrm rot="12931506">
          <a:off x="2883885" y="2798395"/>
          <a:ext cx="353348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80023" y="2926974"/>
        <a:ext cx="247344" cy="293344"/>
      </dsp:txXfrm>
    </dsp:sp>
    <dsp:sp modelId="{C88DCFDE-561E-47DA-AA9B-EBD0981B00FA}">
      <dsp:nvSpPr>
        <dsp:cNvPr id="0" name=""/>
        <dsp:cNvSpPr/>
      </dsp:nvSpPr>
      <dsp:spPr>
        <a:xfrm>
          <a:off x="609598" y="1538671"/>
          <a:ext cx="2717275" cy="1448618"/>
        </a:xfrm>
        <a:prstGeom prst="ellipse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Self-Marketing Skills</a:t>
          </a:r>
          <a:endParaRPr lang="en-US" sz="1600" kern="1200" dirty="0"/>
        </a:p>
      </dsp:txBody>
      <dsp:txXfrm>
        <a:off x="1007534" y="1750816"/>
        <a:ext cx="1921403" cy="1024328"/>
      </dsp:txXfrm>
    </dsp:sp>
    <dsp:sp modelId="{B0B4CA95-A703-4A37-85DF-57ADEAD9F438}">
      <dsp:nvSpPr>
        <dsp:cNvPr id="0" name=""/>
        <dsp:cNvSpPr/>
      </dsp:nvSpPr>
      <dsp:spPr>
        <a:xfrm rot="19468494">
          <a:off x="2866918" y="1251777"/>
          <a:ext cx="350530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876705" y="1380111"/>
        <a:ext cx="245371" cy="293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17B45-5CCC-46F4-B478-7CEA7BCB3969}">
      <dsp:nvSpPr>
        <dsp:cNvPr id="0" name=""/>
        <dsp:cNvSpPr/>
      </dsp:nvSpPr>
      <dsp:spPr>
        <a:xfrm rot="16200000">
          <a:off x="1031875" y="-1031875"/>
          <a:ext cx="2051050" cy="4114800"/>
        </a:xfrm>
        <a:prstGeom prst="round1Rect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Can I Do </a:t>
          </a:r>
          <a:br>
            <a:rPr lang="en-US" sz="2900" kern="1200" dirty="0" smtClean="0"/>
          </a:br>
          <a:r>
            <a:rPr lang="en-US" sz="2900" kern="1200" dirty="0" smtClean="0"/>
            <a:t>With This Major?</a:t>
          </a:r>
          <a:endParaRPr lang="en-US" sz="2900" kern="1200" dirty="0"/>
        </a:p>
      </dsp:txBody>
      <dsp:txXfrm rot="5400000">
        <a:off x="0" y="0"/>
        <a:ext cx="4114800" cy="1538287"/>
      </dsp:txXfrm>
    </dsp:sp>
    <dsp:sp modelId="{14054739-FEC3-4AC8-B7E6-1B246544F116}">
      <dsp:nvSpPr>
        <dsp:cNvPr id="0" name=""/>
        <dsp:cNvSpPr/>
      </dsp:nvSpPr>
      <dsp:spPr>
        <a:xfrm>
          <a:off x="4114800" y="0"/>
          <a:ext cx="4114800" cy="2051050"/>
        </a:xfrm>
        <a:prstGeom prst="round1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Careers Internet Database</a:t>
          </a:r>
          <a:endParaRPr lang="en-US" sz="2900" kern="1200" dirty="0"/>
        </a:p>
      </dsp:txBody>
      <dsp:txXfrm>
        <a:off x="4114800" y="0"/>
        <a:ext cx="4114800" cy="1538287"/>
      </dsp:txXfrm>
    </dsp:sp>
    <dsp:sp modelId="{DF8F58FD-05F3-450E-B5F3-8314A9805321}">
      <dsp:nvSpPr>
        <dsp:cNvPr id="0" name=""/>
        <dsp:cNvSpPr/>
      </dsp:nvSpPr>
      <dsp:spPr>
        <a:xfrm rot="10800000">
          <a:off x="0" y="2051050"/>
          <a:ext cx="4114800" cy="20510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Wet Feet and/or Vault</a:t>
          </a:r>
          <a:endParaRPr lang="en-US" sz="2900" kern="1200" dirty="0"/>
        </a:p>
      </dsp:txBody>
      <dsp:txXfrm rot="10800000">
        <a:off x="0" y="2563812"/>
        <a:ext cx="4114800" cy="1538287"/>
      </dsp:txXfrm>
    </dsp:sp>
    <dsp:sp modelId="{7BB32F30-E032-415A-9DA6-867B085343E3}">
      <dsp:nvSpPr>
        <dsp:cNvPr id="0" name=""/>
        <dsp:cNvSpPr/>
      </dsp:nvSpPr>
      <dsp:spPr>
        <a:xfrm rot="5400000">
          <a:off x="5146675" y="1019175"/>
          <a:ext cx="2051050" cy="4114800"/>
        </a:xfrm>
        <a:prstGeom prst="round1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Career </a:t>
          </a:r>
          <a:r>
            <a:rPr lang="en-US" sz="2900" kern="1200" dirty="0" err="1" smtClean="0"/>
            <a:t>OneStop</a:t>
          </a:r>
          <a:endParaRPr lang="en-US" sz="2900" kern="1200" dirty="0"/>
        </a:p>
      </dsp:txBody>
      <dsp:txXfrm rot="-5400000">
        <a:off x="4114800" y="2563812"/>
        <a:ext cx="4114800" cy="1538287"/>
      </dsp:txXfrm>
    </dsp:sp>
    <dsp:sp modelId="{AFDF2158-3104-41B0-A810-575F12F51308}">
      <dsp:nvSpPr>
        <dsp:cNvPr id="0" name=""/>
        <dsp:cNvSpPr/>
      </dsp:nvSpPr>
      <dsp:spPr>
        <a:xfrm>
          <a:off x="2666999" y="1435099"/>
          <a:ext cx="2895601" cy="123190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Career Library</a:t>
          </a:r>
          <a:endParaRPr lang="en-US" sz="2900" kern="1200" dirty="0"/>
        </a:p>
      </dsp:txBody>
      <dsp:txXfrm>
        <a:off x="2727135" y="1495235"/>
        <a:ext cx="2775329" cy="1111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55710"/>
          <a:ext cx="8305800" cy="984555"/>
        </a:xfrm>
        <a:prstGeom prst="roundRect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Penn State Postings</a:t>
          </a:r>
          <a:endParaRPr lang="en-US" sz="3400" kern="1200" dirty="0"/>
        </a:p>
      </dsp:txBody>
      <dsp:txXfrm>
        <a:off x="48062" y="103772"/>
        <a:ext cx="8209676" cy="888431"/>
      </dsp:txXfrm>
    </dsp:sp>
    <dsp:sp modelId="{DCA5BFE4-F4B2-4DEB-B882-7506AA7E6856}">
      <dsp:nvSpPr>
        <dsp:cNvPr id="0" name=""/>
        <dsp:cNvSpPr/>
      </dsp:nvSpPr>
      <dsp:spPr>
        <a:xfrm>
          <a:off x="0" y="1138185"/>
          <a:ext cx="8305800" cy="984555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Online Postings</a:t>
          </a:r>
          <a:endParaRPr lang="en-US" sz="3400" kern="1200" dirty="0"/>
        </a:p>
      </dsp:txBody>
      <dsp:txXfrm>
        <a:off x="48062" y="1186247"/>
        <a:ext cx="8209676" cy="888431"/>
      </dsp:txXfrm>
    </dsp:sp>
    <dsp:sp modelId="{3FB1D7C4-A774-4DA6-B793-D4C775F8C68E}">
      <dsp:nvSpPr>
        <dsp:cNvPr id="0" name=""/>
        <dsp:cNvSpPr/>
      </dsp:nvSpPr>
      <dsp:spPr>
        <a:xfrm>
          <a:off x="0" y="2220660"/>
          <a:ext cx="8305800" cy="984555"/>
        </a:xfrm>
        <a:prstGeom prst="round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Specific Businesses</a:t>
          </a:r>
          <a:endParaRPr lang="en-US" sz="3400" kern="1200" dirty="0"/>
        </a:p>
      </dsp:txBody>
      <dsp:txXfrm>
        <a:off x="48062" y="2268722"/>
        <a:ext cx="8209676" cy="888431"/>
      </dsp:txXfrm>
    </dsp:sp>
    <dsp:sp modelId="{3A7A777A-BBF0-4DAE-B2DC-75D3FA4770D1}">
      <dsp:nvSpPr>
        <dsp:cNvPr id="0" name=""/>
        <dsp:cNvSpPr/>
      </dsp:nvSpPr>
      <dsp:spPr>
        <a:xfrm>
          <a:off x="0" y="3303135"/>
          <a:ext cx="8305800" cy="984555"/>
        </a:xfrm>
        <a:prstGeom prst="round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Networking</a:t>
          </a:r>
          <a:endParaRPr lang="en-US" sz="3400" kern="1200" dirty="0"/>
        </a:p>
      </dsp:txBody>
      <dsp:txXfrm>
        <a:off x="48062" y="3351197"/>
        <a:ext cx="8209676" cy="888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791037"/>
          <a:ext cx="8305800" cy="978538"/>
        </a:xfrm>
        <a:prstGeom prst="roundRect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Penn State Postings</a:t>
          </a:r>
          <a:endParaRPr lang="en-US" sz="3400" kern="1200" dirty="0"/>
        </a:p>
      </dsp:txBody>
      <dsp:txXfrm>
        <a:off x="47768" y="838805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1769575"/>
          <a:ext cx="8305800" cy="178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Nittany</a:t>
          </a:r>
          <a:r>
            <a:rPr lang="en-US" sz="2800" kern="1200" dirty="0" smtClean="0"/>
            <a:t> Lion Career Network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Major/Department Internship Office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Undergraduate Research</a:t>
          </a:r>
          <a:endParaRPr lang="en-US" sz="2800" kern="1200" dirty="0"/>
        </a:p>
      </dsp:txBody>
      <dsp:txXfrm>
        <a:off x="0" y="1769575"/>
        <a:ext cx="8305800" cy="1782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807855"/>
          <a:ext cx="8305800" cy="978538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Online Postings</a:t>
          </a:r>
          <a:endParaRPr lang="en-US" sz="3400" kern="1200" dirty="0"/>
        </a:p>
      </dsp:txBody>
      <dsp:txXfrm>
        <a:off x="47768" y="855623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1786394"/>
          <a:ext cx="8305800" cy="174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ts val="33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800" kern="1200" dirty="0" smtClean="0"/>
            <a:t>Internships.com/</a:t>
          </a:r>
          <a:r>
            <a:rPr lang="en-US" sz="2800" kern="1200" dirty="0" err="1" smtClean="0"/>
            <a:t>CareerBeam</a:t>
          </a:r>
          <a:endParaRPr lang="en-US" sz="2800" kern="1200" dirty="0"/>
        </a:p>
        <a:p>
          <a:pPr marL="285750" lvl="1" indent="-285750" algn="l" defTabSz="1244600">
            <a:lnSpc>
              <a:spcPts val="33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800" kern="1200" dirty="0" smtClean="0"/>
            <a:t>Internships-usa.com </a:t>
          </a:r>
          <a:r>
            <a:rPr lang="en-US" sz="1800" kern="1200" dirty="0" smtClean="0"/>
            <a:t>(login: interns; password: learn)</a:t>
          </a:r>
          <a:endParaRPr lang="en-US" sz="2800" kern="1200" dirty="0"/>
        </a:p>
        <a:p>
          <a:pPr marL="285750" lvl="1" indent="-285750" algn="l" defTabSz="1244600">
            <a:lnSpc>
              <a:spcPts val="33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800" kern="1200" dirty="0" smtClean="0"/>
            <a:t>Indeed.com</a:t>
          </a:r>
          <a:endParaRPr lang="en-US" sz="2800" kern="1200" dirty="0"/>
        </a:p>
        <a:p>
          <a:pPr marL="285750" lvl="1" indent="-285750" algn="l" defTabSz="1244600">
            <a:lnSpc>
              <a:spcPts val="33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800" kern="1200" dirty="0" smtClean="0"/>
            <a:t>Going Global</a:t>
          </a:r>
          <a:endParaRPr lang="en-US" sz="2800" kern="1200" dirty="0"/>
        </a:p>
      </dsp:txBody>
      <dsp:txXfrm>
        <a:off x="0" y="1786394"/>
        <a:ext cx="8305800" cy="17491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791037"/>
          <a:ext cx="8305800" cy="978538"/>
        </a:xfrm>
        <a:prstGeom prst="round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Specific Businesses</a:t>
          </a:r>
          <a:endParaRPr lang="en-US" sz="3400" kern="1200" dirty="0"/>
        </a:p>
      </dsp:txBody>
      <dsp:txXfrm>
        <a:off x="47768" y="838805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1769575"/>
          <a:ext cx="8305800" cy="178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CareerBeam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Hoovers Online </a:t>
          </a:r>
          <a:r>
            <a:rPr lang="en-US" sz="1800" kern="1200" dirty="0" smtClean="0"/>
            <a:t>(access through PSU libraries)</a:t>
          </a:r>
          <a:endParaRPr lang="en-US" sz="1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WetFeet</a:t>
          </a:r>
          <a:r>
            <a:rPr lang="en-US" sz="2800" kern="1200" dirty="0" smtClean="0"/>
            <a:t> or Vault</a:t>
          </a:r>
          <a:endParaRPr lang="en-US" sz="2800" kern="1200" dirty="0"/>
        </a:p>
      </dsp:txBody>
      <dsp:txXfrm>
        <a:off x="0" y="1769575"/>
        <a:ext cx="8305800" cy="17827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1144230"/>
          <a:ext cx="8305800" cy="978538"/>
        </a:xfrm>
        <a:prstGeom prst="round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Networking</a:t>
          </a:r>
          <a:endParaRPr lang="en-US" sz="3400" kern="1200" dirty="0"/>
        </a:p>
      </dsp:txBody>
      <dsp:txXfrm>
        <a:off x="47768" y="1191998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2122769"/>
          <a:ext cx="8305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</dsp:txBody>
      <dsp:txXfrm>
        <a:off x="0" y="2122769"/>
        <a:ext cx="8305800" cy="1076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1E0C4-783E-4D11-A429-624233C46F89}">
      <dsp:nvSpPr>
        <dsp:cNvPr id="0" name=""/>
        <dsp:cNvSpPr/>
      </dsp:nvSpPr>
      <dsp:spPr>
        <a:xfrm>
          <a:off x="2227398" y="1774959"/>
          <a:ext cx="1488802" cy="1488802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You</a:t>
          </a:r>
          <a:endParaRPr lang="en-US" sz="4200" kern="1200" dirty="0"/>
        </a:p>
      </dsp:txBody>
      <dsp:txXfrm>
        <a:off x="2445428" y="1992989"/>
        <a:ext cx="1052742" cy="1052742"/>
      </dsp:txXfrm>
    </dsp:sp>
    <dsp:sp modelId="{7CE643FD-F8A5-4C76-BA9A-650B0D7145B6}">
      <dsp:nvSpPr>
        <dsp:cNvPr id="0" name=""/>
        <dsp:cNvSpPr/>
      </dsp:nvSpPr>
      <dsp:spPr>
        <a:xfrm rot="12900000">
          <a:off x="1268288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A164B-D767-4824-8AD5-5AC0AC44B07F}">
      <dsp:nvSpPr>
        <dsp:cNvPr id="0" name=""/>
        <dsp:cNvSpPr/>
      </dsp:nvSpPr>
      <dsp:spPr>
        <a:xfrm>
          <a:off x="664423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Personal network</a:t>
          </a:r>
          <a:endParaRPr lang="en-US" sz="1900" kern="1200" dirty="0"/>
        </a:p>
      </dsp:txBody>
      <dsp:txXfrm>
        <a:off x="697563" y="866287"/>
        <a:ext cx="1348082" cy="1065209"/>
      </dsp:txXfrm>
    </dsp:sp>
    <dsp:sp modelId="{5A9BE146-DB6B-4B16-B84A-A72595A3E878}">
      <dsp:nvSpPr>
        <dsp:cNvPr id="0" name=""/>
        <dsp:cNvSpPr/>
      </dsp:nvSpPr>
      <dsp:spPr>
        <a:xfrm rot="16200000">
          <a:off x="2400511" y="925017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E7533-386B-4B54-B654-BD88D4EE1566}">
      <dsp:nvSpPr>
        <dsp:cNvPr id="0" name=""/>
        <dsp:cNvSpPr/>
      </dsp:nvSpPr>
      <dsp:spPr>
        <a:xfrm>
          <a:off x="2264618" y="138"/>
          <a:ext cx="1414362" cy="1131489"/>
        </a:xfrm>
        <a:prstGeom prst="roundRect">
          <a:avLst>
            <a:gd name="adj" fmla="val 10000"/>
          </a:avLst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Penn State Network</a:t>
          </a:r>
          <a:endParaRPr lang="en-US" sz="1900" kern="1200" dirty="0"/>
        </a:p>
      </dsp:txBody>
      <dsp:txXfrm>
        <a:off x="2297758" y="33278"/>
        <a:ext cx="1348082" cy="1065209"/>
      </dsp:txXfrm>
    </dsp:sp>
    <dsp:sp modelId="{E74AAFE9-36B4-457B-851C-60C728E9D3E3}">
      <dsp:nvSpPr>
        <dsp:cNvPr id="0" name=""/>
        <dsp:cNvSpPr/>
      </dsp:nvSpPr>
      <dsp:spPr>
        <a:xfrm rot="19500000">
          <a:off x="3532734" y="1514415"/>
          <a:ext cx="1142577" cy="4243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453A4-8046-4867-B39E-3E8345BE9369}">
      <dsp:nvSpPr>
        <dsp:cNvPr id="0" name=""/>
        <dsp:cNvSpPr/>
      </dsp:nvSpPr>
      <dsp:spPr>
        <a:xfrm>
          <a:off x="3864814" y="833147"/>
          <a:ext cx="1414362" cy="1131489"/>
        </a:xfrm>
        <a:prstGeom prst="roundRect">
          <a:avLst>
            <a:gd name="adj" fmla="val 10000"/>
          </a:avLst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Outside sources</a:t>
          </a:r>
          <a:endParaRPr lang="en-US" sz="1900" kern="1200" dirty="0"/>
        </a:p>
      </dsp:txBody>
      <dsp:txXfrm>
        <a:off x="3897954" y="866287"/>
        <a:ext cx="1348082" cy="10652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4D1B-0D2C-4297-ADAA-DC5247393F3C}">
      <dsp:nvSpPr>
        <dsp:cNvPr id="0" name=""/>
        <dsp:cNvSpPr/>
      </dsp:nvSpPr>
      <dsp:spPr>
        <a:xfrm>
          <a:off x="0" y="1144230"/>
          <a:ext cx="8305800" cy="978538"/>
        </a:xfrm>
        <a:prstGeom prst="roundRect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Networking</a:t>
          </a:r>
          <a:endParaRPr lang="en-US" sz="3400" kern="1200" dirty="0"/>
        </a:p>
      </dsp:txBody>
      <dsp:txXfrm>
        <a:off x="47768" y="1191998"/>
        <a:ext cx="8210264" cy="883002"/>
      </dsp:txXfrm>
    </dsp:sp>
    <dsp:sp modelId="{DC09BED8-EF18-4666-B718-252CAB36C507}">
      <dsp:nvSpPr>
        <dsp:cNvPr id="0" name=""/>
        <dsp:cNvSpPr/>
      </dsp:nvSpPr>
      <dsp:spPr>
        <a:xfrm>
          <a:off x="0" y="2122769"/>
          <a:ext cx="83058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</dsp:txBody>
      <dsp:txXfrm>
        <a:off x="0" y="2122769"/>
        <a:ext cx="83058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8BBEDE-2129-4785-B6C8-8A95BEE063DD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4084C20-2386-4465-BBBC-447802421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C5C0E37-814D-4C7A-B635-67C95A780ABE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C1F23FE-BA7B-4B84-AE29-7E7CD3B22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http://studentaffairs.psu.edu/career/cic/</a:t>
            </a:r>
          </a:p>
          <a:p>
            <a:r>
              <a:rPr lang="en-US" dirty="0" smtClean="0"/>
              <a:t>	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23FE-BA7B-4B84-AE29-7E7CD3B22A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49574A-B4CD-4756-82CE-8958E2E2F99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5C0DEA-2ECA-427D-BF07-30FDAC3D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tudentaffairs.psu.edu/career/cic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1639"/>
            <a:ext cx="7772400" cy="1829761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chemeClr val="accent3"/>
                </a:solidFill>
              </a:rPr>
              <a:t>Finding a Summer Job or Internship</a:t>
            </a:r>
            <a:endParaRPr lang="en-US" sz="4600" dirty="0">
              <a:solidFill>
                <a:schemeClr val="accent3"/>
              </a:solidFill>
            </a:endParaRPr>
          </a:p>
        </p:txBody>
      </p:sp>
      <p:pic>
        <p:nvPicPr>
          <p:cNvPr id="4" name="Picture 3" descr="White_on_clear_bkgd_LARG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105400"/>
            <a:ext cx="2708564" cy="17526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3000" y="5943600"/>
            <a:ext cx="7772400" cy="696913"/>
          </a:xfrm>
          <a:prstGeom prst="rect">
            <a:avLst/>
          </a:prstGeom>
        </p:spPr>
        <p:txBody>
          <a:bodyPr vert="horz" lIns="90488" tIns="44450" rIns="90488" bIns="4445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Courtney Wozetek, M.Ed.</a:t>
            </a:r>
            <a:b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Penn State Career Services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" y="1371600"/>
            <a:ext cx="8305800" cy="626284"/>
            <a:chOff x="-76200" y="-3415382"/>
            <a:chExt cx="8305800" cy="1011501"/>
          </a:xfrm>
        </p:grpSpPr>
        <p:sp>
          <p:nvSpPr>
            <p:cNvPr id="12" name="Rounded Rectangle 11"/>
            <p:cNvSpPr/>
            <p:nvPr/>
          </p:nvSpPr>
          <p:spPr>
            <a:xfrm>
              <a:off x="-76200" y="-3415382"/>
              <a:ext cx="8305800" cy="9845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-3292313"/>
              <a:ext cx="8209676" cy="888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Penn State Postings</a:t>
              </a:r>
              <a:endParaRPr lang="en-US" sz="34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7200" y="19050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Online Postings</a:t>
              </a:r>
              <a:endParaRPr lang="en-US" sz="34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457200" y="2438400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Specific Businesses</a:t>
              </a:r>
              <a:endParaRPr lang="en-US" sz="34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/>
        </p:nvGraphicFramePr>
        <p:xfrm>
          <a:off x="3048000" y="3441700"/>
          <a:ext cx="59436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" y="1371600"/>
            <a:ext cx="8305800" cy="626284"/>
            <a:chOff x="-76200" y="-3415382"/>
            <a:chExt cx="8305800" cy="1011501"/>
          </a:xfrm>
        </p:grpSpPr>
        <p:sp>
          <p:nvSpPr>
            <p:cNvPr id="12" name="Rounded Rectangle 11"/>
            <p:cNvSpPr/>
            <p:nvPr/>
          </p:nvSpPr>
          <p:spPr>
            <a:xfrm>
              <a:off x="-76200" y="-3415382"/>
              <a:ext cx="8305800" cy="9845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-3292313"/>
              <a:ext cx="8209676" cy="888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Penn State Postings</a:t>
              </a:r>
              <a:endParaRPr lang="en-US" sz="34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7200" y="19050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Online Postings</a:t>
              </a:r>
              <a:endParaRPr lang="en-US" sz="34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457200" y="2438400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Specific Businesses</a:t>
              </a:r>
              <a:endParaRPr lang="en-US" sz="34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/>
        </p:nvGraphicFramePr>
        <p:xfrm>
          <a:off x="3048000" y="3441700"/>
          <a:ext cx="59436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" y="1371600"/>
            <a:ext cx="8305800" cy="626284"/>
            <a:chOff x="-76200" y="-3415382"/>
            <a:chExt cx="8305800" cy="1011501"/>
          </a:xfrm>
        </p:grpSpPr>
        <p:sp>
          <p:nvSpPr>
            <p:cNvPr id="12" name="Rounded Rectangle 11"/>
            <p:cNvSpPr/>
            <p:nvPr/>
          </p:nvSpPr>
          <p:spPr>
            <a:xfrm>
              <a:off x="-76200" y="-3415382"/>
              <a:ext cx="8305800" cy="9845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-3292313"/>
              <a:ext cx="8209676" cy="888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Penn State Postings</a:t>
              </a:r>
              <a:endParaRPr lang="en-US" sz="34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7200" y="19050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Online Postings</a:t>
              </a:r>
              <a:endParaRPr lang="en-US" sz="34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457200" y="2438400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Specific Businesses</a:t>
              </a:r>
              <a:endParaRPr lang="en-US" sz="34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/>
        </p:nvGraphicFramePr>
        <p:xfrm>
          <a:off x="3048000" y="3441700"/>
          <a:ext cx="59436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" y="1371600"/>
            <a:ext cx="8305800" cy="626284"/>
            <a:chOff x="-76200" y="-3415382"/>
            <a:chExt cx="8305800" cy="1011501"/>
          </a:xfrm>
        </p:grpSpPr>
        <p:sp>
          <p:nvSpPr>
            <p:cNvPr id="12" name="Rounded Rectangle 11"/>
            <p:cNvSpPr/>
            <p:nvPr/>
          </p:nvSpPr>
          <p:spPr>
            <a:xfrm>
              <a:off x="-76200" y="-3415382"/>
              <a:ext cx="8305800" cy="9845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-3292313"/>
              <a:ext cx="8209676" cy="888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Penn State Postings</a:t>
              </a:r>
              <a:endParaRPr lang="en-US" sz="34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7200" y="19050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Online Postings</a:t>
              </a:r>
              <a:endParaRPr lang="en-US" sz="34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457200" y="2438400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Specific Businesses</a:t>
              </a:r>
              <a:endParaRPr lang="en-US" sz="34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Content Placeholder 3"/>
          <p:cNvGraphicFramePr>
            <a:graphicFrameLocks/>
          </p:cNvGraphicFramePr>
          <p:nvPr/>
        </p:nvGraphicFramePr>
        <p:xfrm>
          <a:off x="3048000" y="3441700"/>
          <a:ext cx="59436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986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Services can help with every step of your career development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“</a:t>
            </a:r>
            <a:r>
              <a:rPr lang="en-US" sz="4400" dirty="0" smtClean="0">
                <a:solidFill>
                  <a:schemeClr val="accent3"/>
                </a:solidFill>
              </a:rPr>
              <a:t>internship</a:t>
            </a:r>
            <a:r>
              <a:rPr lang="en-US" dirty="0" smtClean="0"/>
              <a:t>” is defined as any official or formal program to provide </a:t>
            </a:r>
            <a:r>
              <a:rPr lang="en-US" sz="4400" dirty="0" smtClean="0">
                <a:solidFill>
                  <a:schemeClr val="accent3"/>
                </a:solidFill>
              </a:rPr>
              <a:t>practical experience </a:t>
            </a:r>
            <a:r>
              <a:rPr lang="en-US" dirty="0" smtClean="0"/>
              <a:t>for beginners in an occupation or profession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cs typeface="Arial" charset="0"/>
              </a:rPr>
              <a:t>Employers look for a core set of skills in students from all academic backgrounds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6172200"/>
            <a:ext cx="2514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latin typeface="+mj-lt"/>
              </a:rPr>
              <a:t>Source: NACE </a:t>
            </a:r>
            <a:r>
              <a:rPr lang="en-US" sz="1400" i="1" dirty="0" smtClean="0">
                <a:latin typeface="+mj-lt"/>
              </a:rPr>
              <a:t>Research </a:t>
            </a:r>
          </a:p>
          <a:p>
            <a:pPr eaLnBrk="0" hangingPunct="0">
              <a:defRPr/>
            </a:pPr>
            <a:r>
              <a:rPr lang="en-US" sz="1400" i="1" dirty="0" smtClean="0">
                <a:latin typeface="+mj-lt"/>
              </a:rPr>
              <a:t>Job Outlook </a:t>
            </a:r>
            <a:r>
              <a:rPr lang="en-US" sz="1400" i="1" dirty="0">
                <a:latin typeface="+mj-lt"/>
              </a:rPr>
              <a:t>Survey, </a:t>
            </a:r>
            <a:r>
              <a:rPr lang="en-US" sz="1400" i="1" dirty="0" smtClean="0">
                <a:latin typeface="+mj-lt"/>
              </a:rPr>
              <a:t>2012</a:t>
            </a:r>
            <a:endParaRPr lang="en-US" sz="1400" i="1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7200" y="1481831"/>
            <a:ext cx="8229600" cy="938832"/>
            <a:chOff x="0" y="131051"/>
            <a:chExt cx="8229600" cy="938832"/>
          </a:xfrm>
        </p:grpSpPr>
        <p:sp>
          <p:nvSpPr>
            <p:cNvPr id="21" name="Rectangle 20"/>
            <p:cNvSpPr/>
            <p:nvPr/>
          </p:nvSpPr>
          <p:spPr>
            <a:xfrm>
              <a:off x="0" y="131051"/>
              <a:ext cx="8229600" cy="938832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0" y="131051"/>
              <a:ext cx="8229600" cy="9388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kern="1200" dirty="0" smtClean="0">
                  <a:cs typeface="Arial" charset="0"/>
                </a:rPr>
                <a:t>Skills Desired by Employers</a:t>
              </a:r>
              <a:endParaRPr lang="en-US" sz="43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2407989"/>
            <a:ext cx="2740521" cy="3081816"/>
            <a:chOff x="0" y="1057209"/>
            <a:chExt cx="2740521" cy="3081816"/>
          </a:xfrm>
        </p:grpSpPr>
        <p:sp>
          <p:nvSpPr>
            <p:cNvPr id="19" name="Rectangle 18"/>
            <p:cNvSpPr/>
            <p:nvPr/>
          </p:nvSpPr>
          <p:spPr>
            <a:xfrm>
              <a:off x="0" y="1057209"/>
              <a:ext cx="2740521" cy="3081816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0" y="1057209"/>
              <a:ext cx="2740521" cy="3081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Ability to work in a team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Leadership ability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Written communication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Problem-solving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Strong work ethic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Analytical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00396" y="2407989"/>
            <a:ext cx="2740521" cy="3081877"/>
            <a:chOff x="2743196" y="1057209"/>
            <a:chExt cx="2740521" cy="3081877"/>
          </a:xfrm>
        </p:grpSpPr>
        <p:sp>
          <p:nvSpPr>
            <p:cNvPr id="17" name="Rectangle 16"/>
            <p:cNvSpPr/>
            <p:nvPr/>
          </p:nvSpPr>
          <p:spPr>
            <a:xfrm>
              <a:off x="2743196" y="1057209"/>
              <a:ext cx="2740521" cy="3081877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743196" y="1057209"/>
              <a:ext cx="2740521" cy="30818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Verbal communication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Takes Initiative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Technical skills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Detail-oriented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Flexibility/Adaptability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Computer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Relates well to others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43603" y="2407989"/>
            <a:ext cx="2740521" cy="3081816"/>
            <a:chOff x="5486403" y="1057209"/>
            <a:chExt cx="2740521" cy="3081816"/>
          </a:xfrm>
        </p:grpSpPr>
        <p:sp>
          <p:nvSpPr>
            <p:cNvPr id="15" name="Rectangle 14"/>
            <p:cNvSpPr/>
            <p:nvPr/>
          </p:nvSpPr>
          <p:spPr>
            <a:xfrm>
              <a:off x="5486403" y="1057209"/>
              <a:ext cx="2740521" cy="3081816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5486403" y="1057209"/>
              <a:ext cx="2740521" cy="3081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Organizational skills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Strategic-planning skills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Friendly/outgoing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Creativity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Entrepreneurial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700" kern="1200" dirty="0" smtClean="0"/>
                <a:t>Tactfulness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57200" y="5526024"/>
            <a:ext cx="8229600" cy="341376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 can come from many places and in various forms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industries and career areas to explore within your major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60314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http://studentaffairs.psu.edu/career/cic/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3400" y="4191000"/>
            <a:ext cx="8305800" cy="609600"/>
            <a:chOff x="0" y="1138185"/>
            <a:chExt cx="8305800" cy="984555"/>
          </a:xfrm>
        </p:grpSpPr>
        <p:sp>
          <p:nvSpPr>
            <p:cNvPr id="12" name="Rounded Rectangle 11"/>
            <p:cNvSpPr/>
            <p:nvPr/>
          </p:nvSpPr>
          <p:spPr>
            <a:xfrm>
              <a:off x="0" y="1138185"/>
              <a:ext cx="8305800" cy="9845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8062" y="118624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Online Postings</a:t>
              </a:r>
              <a:endParaRPr lang="en-US" sz="34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3400" y="47244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Specific Businesses</a:t>
              </a:r>
              <a:endParaRPr lang="en-US" sz="3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" y="5257800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Networking</a:t>
              </a:r>
              <a:endParaRPr lang="en-US" sz="3400" kern="12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19600" y="5943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http://studentaffairs.psu.edu/career/</a:t>
            </a:r>
          </a:p>
          <a:p>
            <a:r>
              <a:rPr lang="en-US" dirty="0" smtClean="0"/>
              <a:t>	students/internships.shtml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" y="1371600"/>
            <a:ext cx="8305800" cy="626284"/>
            <a:chOff x="-76200" y="-3415382"/>
            <a:chExt cx="8305800" cy="1011501"/>
          </a:xfrm>
        </p:grpSpPr>
        <p:sp>
          <p:nvSpPr>
            <p:cNvPr id="12" name="Rounded Rectangle 11"/>
            <p:cNvSpPr/>
            <p:nvPr/>
          </p:nvSpPr>
          <p:spPr>
            <a:xfrm>
              <a:off x="-76200" y="-3415382"/>
              <a:ext cx="8305800" cy="9845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-3292313"/>
              <a:ext cx="8209676" cy="888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Penn State Postings</a:t>
              </a:r>
              <a:endParaRPr lang="en-US" sz="34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533400" y="48006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Specific Businesses</a:t>
              </a:r>
              <a:endParaRPr lang="en-US" sz="34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3400" y="5334001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Networking</a:t>
              </a:r>
              <a:endParaRPr lang="en-US" sz="34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19600" y="5943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http://studentaffairs.psu.edu/career/</a:t>
            </a:r>
          </a:p>
          <a:p>
            <a:r>
              <a:rPr lang="en-US" dirty="0" smtClean="0"/>
              <a:t>	students/internships.shtml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and research prospective employers through multiple means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" y="1371600"/>
            <a:ext cx="8305800" cy="626284"/>
            <a:chOff x="-76200" y="-3415382"/>
            <a:chExt cx="8305800" cy="1011501"/>
          </a:xfrm>
        </p:grpSpPr>
        <p:sp>
          <p:nvSpPr>
            <p:cNvPr id="12" name="Rounded Rectangle 11"/>
            <p:cNvSpPr/>
            <p:nvPr/>
          </p:nvSpPr>
          <p:spPr>
            <a:xfrm>
              <a:off x="-76200" y="-3415382"/>
              <a:ext cx="8305800" cy="9845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-3292313"/>
              <a:ext cx="8209676" cy="888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Penn State Postings</a:t>
              </a:r>
              <a:endParaRPr lang="en-US" sz="34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7200" y="1905000"/>
            <a:ext cx="8305800" cy="609601"/>
            <a:chOff x="0" y="2220660"/>
            <a:chExt cx="8305800" cy="984555"/>
          </a:xfrm>
        </p:grpSpPr>
        <p:sp>
          <p:nvSpPr>
            <p:cNvPr id="10" name="Rounded Rectangle 9"/>
            <p:cNvSpPr/>
            <p:nvPr/>
          </p:nvSpPr>
          <p:spPr>
            <a:xfrm>
              <a:off x="0" y="2220660"/>
              <a:ext cx="8305800" cy="9845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48062" y="2268722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Online Postings</a:t>
              </a:r>
              <a:endParaRPr lang="en-US" sz="34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3400" y="5334000"/>
            <a:ext cx="8305800" cy="609601"/>
            <a:chOff x="0" y="3303135"/>
            <a:chExt cx="8305800" cy="984555"/>
          </a:xfrm>
        </p:grpSpPr>
        <p:sp>
          <p:nvSpPr>
            <p:cNvPr id="8" name="Rounded Rectangle 7"/>
            <p:cNvSpPr/>
            <p:nvPr/>
          </p:nvSpPr>
          <p:spPr>
            <a:xfrm>
              <a:off x="0" y="3303135"/>
              <a:ext cx="8305800" cy="98455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48062" y="3351197"/>
              <a:ext cx="8209676" cy="888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smtClean="0"/>
                <a:t>Networking</a:t>
              </a:r>
              <a:endParaRPr lang="en-US" sz="34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19600" y="5943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http://studentaffairs.psu.edu/career/</a:t>
            </a:r>
          </a:p>
          <a:p>
            <a:r>
              <a:rPr lang="en-US" dirty="0" smtClean="0"/>
              <a:t>	students/internships.shtml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397</Words>
  <Application>Microsoft Office PowerPoint</Application>
  <PresentationFormat>On-screen Show (4:3)</PresentationFormat>
  <Paragraphs>133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Finding a Summer Job or Internship</vt:lpstr>
      <vt:lpstr>An “internship” is defined as any official or formal program to provide practical experience for beginners in an occupation or profession</vt:lpstr>
      <vt:lpstr>Employers look for a core set of skills in students from all academic backgrounds</vt:lpstr>
      <vt:lpstr>Experience can come from many places and in various forms</vt:lpstr>
      <vt:lpstr>Identify industries and career areas to explore within your major</vt:lpstr>
      <vt:lpstr>Identify and research prospective employers through multiple means</vt:lpstr>
      <vt:lpstr>Identify and research prospective employers through multiple means</vt:lpstr>
      <vt:lpstr>Identify and research prospective employers through multiple means</vt:lpstr>
      <vt:lpstr>Identify and research prospective employers through multiple means</vt:lpstr>
      <vt:lpstr>Identify and research prospective employers through multiple means</vt:lpstr>
      <vt:lpstr>Identify and research prospective employers through multiple means</vt:lpstr>
      <vt:lpstr>Identify and research prospective employers through multiple means</vt:lpstr>
      <vt:lpstr>Identify and research prospective employers through multiple means</vt:lpstr>
      <vt:lpstr>Career Services can help with every step of your career development</vt:lpstr>
    </vt:vector>
  </TitlesOfParts>
  <Company>The Pennsylvania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 Job or Internship</dc:title>
  <dc:creator>cmk176</dc:creator>
  <cp:lastModifiedBy>SUSAN C. LEH</cp:lastModifiedBy>
  <cp:revision>29</cp:revision>
  <dcterms:created xsi:type="dcterms:W3CDTF">2011-11-01T13:32:32Z</dcterms:created>
  <dcterms:modified xsi:type="dcterms:W3CDTF">2017-01-19T17:15:25Z</dcterms:modified>
</cp:coreProperties>
</file>